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63" r:id="rId4"/>
    <p:sldId id="258" r:id="rId5"/>
    <p:sldId id="277" r:id="rId6"/>
    <p:sldId id="260" r:id="rId7"/>
    <p:sldId id="261" r:id="rId8"/>
    <p:sldId id="264" r:id="rId9"/>
    <p:sldId id="265" r:id="rId10"/>
    <p:sldId id="266" r:id="rId11"/>
    <p:sldId id="365" r:id="rId12"/>
    <p:sldId id="267" r:id="rId13"/>
    <p:sldId id="268" r:id="rId14"/>
    <p:sldId id="325" r:id="rId15"/>
    <p:sldId id="366" r:id="rId16"/>
    <p:sldId id="269" r:id="rId17"/>
    <p:sldId id="326" r:id="rId18"/>
    <p:sldId id="327" r:id="rId19"/>
    <p:sldId id="328" r:id="rId20"/>
    <p:sldId id="329" r:id="rId21"/>
    <p:sldId id="367" r:id="rId22"/>
    <p:sldId id="330" r:id="rId23"/>
    <p:sldId id="331" r:id="rId24"/>
    <p:sldId id="332" r:id="rId25"/>
    <p:sldId id="273" r:id="rId26"/>
    <p:sldId id="274" r:id="rId27"/>
    <p:sldId id="280" r:id="rId28"/>
    <p:sldId id="333" r:id="rId29"/>
    <p:sldId id="334" r:id="rId30"/>
    <p:sldId id="282" r:id="rId31"/>
    <p:sldId id="284" r:id="rId32"/>
    <p:sldId id="285" r:id="rId33"/>
    <p:sldId id="286" r:id="rId34"/>
    <p:sldId id="335" r:id="rId35"/>
    <p:sldId id="336" r:id="rId36"/>
    <p:sldId id="288" r:id="rId37"/>
    <p:sldId id="337" r:id="rId38"/>
    <p:sldId id="289" r:id="rId39"/>
    <p:sldId id="279" r:id="rId40"/>
    <p:sldId id="290" r:id="rId41"/>
    <p:sldId id="338" r:id="rId42"/>
    <p:sldId id="291" r:id="rId43"/>
    <p:sldId id="364" r:id="rId44"/>
    <p:sldId id="292" r:id="rId45"/>
    <p:sldId id="339" r:id="rId46"/>
    <p:sldId id="340" r:id="rId47"/>
    <p:sldId id="341" r:id="rId48"/>
    <p:sldId id="343" r:id="rId49"/>
    <p:sldId id="342" r:id="rId50"/>
    <p:sldId id="295" r:id="rId51"/>
    <p:sldId id="296" r:id="rId52"/>
    <p:sldId id="344" r:id="rId53"/>
    <p:sldId id="345" r:id="rId54"/>
    <p:sldId id="297" r:id="rId55"/>
    <p:sldId id="346" r:id="rId56"/>
    <p:sldId id="298" r:id="rId57"/>
    <p:sldId id="299" r:id="rId58"/>
    <p:sldId id="300" r:id="rId59"/>
    <p:sldId id="347" r:id="rId60"/>
    <p:sldId id="301" r:id="rId61"/>
    <p:sldId id="302" r:id="rId62"/>
    <p:sldId id="303" r:id="rId63"/>
    <p:sldId id="304" r:id="rId64"/>
    <p:sldId id="348" r:id="rId65"/>
    <p:sldId id="368" r:id="rId66"/>
    <p:sldId id="349" r:id="rId67"/>
    <p:sldId id="350" r:id="rId68"/>
    <p:sldId id="351" r:id="rId69"/>
    <p:sldId id="352" r:id="rId70"/>
    <p:sldId id="353" r:id="rId71"/>
    <p:sldId id="354" r:id="rId72"/>
    <p:sldId id="355" r:id="rId73"/>
    <p:sldId id="356" r:id="rId74"/>
    <p:sldId id="357" r:id="rId75"/>
    <p:sldId id="358" r:id="rId76"/>
    <p:sldId id="311" r:id="rId77"/>
    <p:sldId id="314" r:id="rId78"/>
    <p:sldId id="315" r:id="rId79"/>
    <p:sldId id="359" r:id="rId80"/>
    <p:sldId id="360" r:id="rId81"/>
    <p:sldId id="361" r:id="rId82"/>
    <p:sldId id="313" r:id="rId83"/>
    <p:sldId id="312" r:id="rId84"/>
    <p:sldId id="362" r:id="rId85"/>
    <p:sldId id="317" r:id="rId86"/>
    <p:sldId id="318" r:id="rId87"/>
    <p:sldId id="319" r:id="rId88"/>
    <p:sldId id="320" r:id="rId89"/>
    <p:sldId id="363" r:id="rId90"/>
    <p:sldId id="321" r:id="rId91"/>
    <p:sldId id="322" r:id="rId92"/>
    <p:sldId id="323" r:id="rId93"/>
    <p:sldId id="324" r:id="rId9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2E5A72-5814-C85E-61D6-0C5C34DA83DB}" name="andre cendon" initials="ac" userId="cb33cf9af2515904" providerId="Windows Live"/>
  <p188:author id="{E38C0878-B0A0-4694-5AB7-F3D47F055DE8}" name="Patricia Del Castillo" initials="PDC" userId="f3428877b9b9ee2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74D6"/>
    <a:srgbClr val="91DDF8"/>
    <a:srgbClr val="84CCED"/>
    <a:srgbClr val="61B7E3"/>
    <a:srgbClr val="35A5DA"/>
    <a:srgbClr val="94E4FF"/>
    <a:srgbClr val="049DD5"/>
    <a:srgbClr val="85CCEC"/>
    <a:srgbClr val="73C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22" autoAdjust="0"/>
    <p:restoredTop sz="93364" autoAdjust="0"/>
  </p:normalViewPr>
  <p:slideViewPr>
    <p:cSldViewPr snapToGrid="0">
      <p:cViewPr varScale="1">
        <p:scale>
          <a:sx n="59" d="100"/>
          <a:sy n="59" d="100"/>
        </p:scale>
        <p:origin x="628" y="56"/>
      </p:cViewPr>
      <p:guideLst/>
    </p:cSldViewPr>
  </p:slideViewPr>
  <p:notesTextViewPr>
    <p:cViewPr>
      <p:scale>
        <a:sx n="20" d="100"/>
        <a:sy n="2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F6752-79FD-4BF0-86BB-A31DACE02240}" type="datetimeFigureOut">
              <a:rPr lang="es-MX" smtClean="0"/>
              <a:t>08/08/2023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6B105-0061-49B9-BDD7-490DC2B48F65}" type="slidenum">
              <a:rPr lang="es-MX" smtClean="0"/>
              <a:t>‹Nº›</a:t>
            </a:fld>
            <a:endParaRPr lang="es-MX"/>
          </a:p>
        </p:txBody>
      </p:sp>
    </p:spTree>
    <p:extLst>
      <p:ext uri="{BB962C8B-B14F-4D97-AF65-F5344CB8AC3E}">
        <p14:creationId xmlns:p14="http://schemas.microsoft.com/office/powerpoint/2010/main" val="45745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6</a:t>
            </a:fld>
            <a:endParaRPr lang="es-MX"/>
          </a:p>
        </p:txBody>
      </p:sp>
    </p:spTree>
    <p:extLst>
      <p:ext uri="{BB962C8B-B14F-4D97-AF65-F5344CB8AC3E}">
        <p14:creationId xmlns:p14="http://schemas.microsoft.com/office/powerpoint/2010/main" val="72317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17</a:t>
            </a:fld>
            <a:endParaRPr lang="es-MX"/>
          </a:p>
        </p:txBody>
      </p:sp>
    </p:spTree>
    <p:extLst>
      <p:ext uri="{BB962C8B-B14F-4D97-AF65-F5344CB8AC3E}">
        <p14:creationId xmlns:p14="http://schemas.microsoft.com/office/powerpoint/2010/main" val="326257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18</a:t>
            </a:fld>
            <a:endParaRPr lang="es-MX"/>
          </a:p>
        </p:txBody>
      </p:sp>
    </p:spTree>
    <p:extLst>
      <p:ext uri="{BB962C8B-B14F-4D97-AF65-F5344CB8AC3E}">
        <p14:creationId xmlns:p14="http://schemas.microsoft.com/office/powerpoint/2010/main" val="337709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19</a:t>
            </a:fld>
            <a:endParaRPr lang="es-MX"/>
          </a:p>
        </p:txBody>
      </p:sp>
    </p:spTree>
    <p:extLst>
      <p:ext uri="{BB962C8B-B14F-4D97-AF65-F5344CB8AC3E}">
        <p14:creationId xmlns:p14="http://schemas.microsoft.com/office/powerpoint/2010/main" val="4145740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20</a:t>
            </a:fld>
            <a:endParaRPr lang="es-MX"/>
          </a:p>
        </p:txBody>
      </p:sp>
    </p:spTree>
    <p:extLst>
      <p:ext uri="{BB962C8B-B14F-4D97-AF65-F5344CB8AC3E}">
        <p14:creationId xmlns:p14="http://schemas.microsoft.com/office/powerpoint/2010/main" val="223333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21</a:t>
            </a:fld>
            <a:endParaRPr lang="es-MX"/>
          </a:p>
        </p:txBody>
      </p:sp>
    </p:spTree>
    <p:extLst>
      <p:ext uri="{BB962C8B-B14F-4D97-AF65-F5344CB8AC3E}">
        <p14:creationId xmlns:p14="http://schemas.microsoft.com/office/powerpoint/2010/main" val="348423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22</a:t>
            </a:fld>
            <a:endParaRPr lang="es-MX"/>
          </a:p>
        </p:txBody>
      </p:sp>
    </p:spTree>
    <p:extLst>
      <p:ext uri="{BB962C8B-B14F-4D97-AF65-F5344CB8AC3E}">
        <p14:creationId xmlns:p14="http://schemas.microsoft.com/office/powerpoint/2010/main" val="2207403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23</a:t>
            </a:fld>
            <a:endParaRPr lang="es-MX"/>
          </a:p>
        </p:txBody>
      </p:sp>
    </p:spTree>
    <p:extLst>
      <p:ext uri="{BB962C8B-B14F-4D97-AF65-F5344CB8AC3E}">
        <p14:creationId xmlns:p14="http://schemas.microsoft.com/office/powerpoint/2010/main" val="195792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24</a:t>
            </a:fld>
            <a:endParaRPr lang="es-MX"/>
          </a:p>
        </p:txBody>
      </p:sp>
    </p:spTree>
    <p:extLst>
      <p:ext uri="{BB962C8B-B14F-4D97-AF65-F5344CB8AC3E}">
        <p14:creationId xmlns:p14="http://schemas.microsoft.com/office/powerpoint/2010/main" val="88196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26</a:t>
            </a:fld>
            <a:endParaRPr lang="es-MX"/>
          </a:p>
        </p:txBody>
      </p:sp>
    </p:spTree>
    <p:extLst>
      <p:ext uri="{BB962C8B-B14F-4D97-AF65-F5344CB8AC3E}">
        <p14:creationId xmlns:p14="http://schemas.microsoft.com/office/powerpoint/2010/main" val="1526408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27</a:t>
            </a:fld>
            <a:endParaRPr lang="es-MX"/>
          </a:p>
        </p:txBody>
      </p:sp>
    </p:spTree>
    <p:extLst>
      <p:ext uri="{BB962C8B-B14F-4D97-AF65-F5344CB8AC3E}">
        <p14:creationId xmlns:p14="http://schemas.microsoft.com/office/powerpoint/2010/main" val="19168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9</a:t>
            </a:fld>
            <a:endParaRPr lang="es-MX"/>
          </a:p>
        </p:txBody>
      </p:sp>
    </p:spTree>
    <p:extLst>
      <p:ext uri="{BB962C8B-B14F-4D97-AF65-F5344CB8AC3E}">
        <p14:creationId xmlns:p14="http://schemas.microsoft.com/office/powerpoint/2010/main" val="3439446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28</a:t>
            </a:fld>
            <a:endParaRPr lang="es-MX"/>
          </a:p>
        </p:txBody>
      </p:sp>
    </p:spTree>
    <p:extLst>
      <p:ext uri="{BB962C8B-B14F-4D97-AF65-F5344CB8AC3E}">
        <p14:creationId xmlns:p14="http://schemas.microsoft.com/office/powerpoint/2010/main" val="58148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29</a:t>
            </a:fld>
            <a:endParaRPr lang="es-MX"/>
          </a:p>
        </p:txBody>
      </p:sp>
    </p:spTree>
    <p:extLst>
      <p:ext uri="{BB962C8B-B14F-4D97-AF65-F5344CB8AC3E}">
        <p14:creationId xmlns:p14="http://schemas.microsoft.com/office/powerpoint/2010/main" val="3371487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30</a:t>
            </a:fld>
            <a:endParaRPr lang="es-MX"/>
          </a:p>
        </p:txBody>
      </p:sp>
    </p:spTree>
    <p:extLst>
      <p:ext uri="{BB962C8B-B14F-4D97-AF65-F5344CB8AC3E}">
        <p14:creationId xmlns:p14="http://schemas.microsoft.com/office/powerpoint/2010/main" val="1441308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31</a:t>
            </a:fld>
            <a:endParaRPr lang="es-MX"/>
          </a:p>
        </p:txBody>
      </p:sp>
    </p:spTree>
    <p:extLst>
      <p:ext uri="{BB962C8B-B14F-4D97-AF65-F5344CB8AC3E}">
        <p14:creationId xmlns:p14="http://schemas.microsoft.com/office/powerpoint/2010/main" val="3536439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453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66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626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900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418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6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10</a:t>
            </a:fld>
            <a:endParaRPr lang="es-MX"/>
          </a:p>
        </p:txBody>
      </p:sp>
    </p:spTree>
    <p:extLst>
      <p:ext uri="{BB962C8B-B14F-4D97-AF65-F5344CB8AC3E}">
        <p14:creationId xmlns:p14="http://schemas.microsoft.com/office/powerpoint/2010/main" val="3040706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189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644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78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061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238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82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715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06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899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2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11</a:t>
            </a:fld>
            <a:endParaRPr lang="es-MX"/>
          </a:p>
        </p:txBody>
      </p:sp>
    </p:spTree>
    <p:extLst>
      <p:ext uri="{BB962C8B-B14F-4D97-AF65-F5344CB8AC3E}">
        <p14:creationId xmlns:p14="http://schemas.microsoft.com/office/powerpoint/2010/main" val="3160752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361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990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239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174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296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62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123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1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072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7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12</a:t>
            </a:fld>
            <a:endParaRPr lang="es-MX"/>
          </a:p>
        </p:txBody>
      </p:sp>
    </p:spTree>
    <p:extLst>
      <p:ext uri="{BB962C8B-B14F-4D97-AF65-F5344CB8AC3E}">
        <p14:creationId xmlns:p14="http://schemas.microsoft.com/office/powerpoint/2010/main" val="3426997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3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666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25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250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8507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571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941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108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749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02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13</a:t>
            </a:fld>
            <a:endParaRPr lang="es-MX"/>
          </a:p>
        </p:txBody>
      </p:sp>
    </p:spTree>
    <p:extLst>
      <p:ext uri="{BB962C8B-B14F-4D97-AF65-F5344CB8AC3E}">
        <p14:creationId xmlns:p14="http://schemas.microsoft.com/office/powerpoint/2010/main" val="3676496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875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424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48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79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944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5175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5253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793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066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72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14</a:t>
            </a:fld>
            <a:endParaRPr lang="es-MX"/>
          </a:p>
        </p:txBody>
      </p:sp>
    </p:spTree>
    <p:extLst>
      <p:ext uri="{BB962C8B-B14F-4D97-AF65-F5344CB8AC3E}">
        <p14:creationId xmlns:p14="http://schemas.microsoft.com/office/powerpoint/2010/main" val="35444854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446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05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037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40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9829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1036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842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864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6575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105-0061-49B9-BDD7-490DC2B48F65}"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69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15</a:t>
            </a:fld>
            <a:endParaRPr lang="es-MX"/>
          </a:p>
        </p:txBody>
      </p:sp>
    </p:spTree>
    <p:extLst>
      <p:ext uri="{BB962C8B-B14F-4D97-AF65-F5344CB8AC3E}">
        <p14:creationId xmlns:p14="http://schemas.microsoft.com/office/powerpoint/2010/main" val="1213015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306B105-0061-49B9-BDD7-490DC2B48F65}" type="slidenum">
              <a:rPr lang="es-MX" smtClean="0"/>
              <a:t>16</a:t>
            </a:fld>
            <a:endParaRPr lang="es-MX"/>
          </a:p>
        </p:txBody>
      </p:sp>
    </p:spTree>
    <p:extLst>
      <p:ext uri="{BB962C8B-B14F-4D97-AF65-F5344CB8AC3E}">
        <p14:creationId xmlns:p14="http://schemas.microsoft.com/office/powerpoint/2010/main" val="397375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52FEDC-B7B8-0823-B2E7-6B8C40DB4F1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B5CB166D-D220-9A20-5E7E-8251BDF43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653D83CE-E1D1-B7A4-D586-6DE824317EDB}"/>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5" name="Marcador de pie de página 4">
            <a:extLst>
              <a:ext uri="{FF2B5EF4-FFF2-40B4-BE49-F238E27FC236}">
                <a16:creationId xmlns:a16="http://schemas.microsoft.com/office/drawing/2014/main" id="{534F6EE2-45E1-C7D6-BF02-D027D1C2EC1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8A3C9AA-C394-98FF-1478-A69A1222D63A}"/>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82798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B99D5-9A37-B606-1EB0-5EB0C963A1E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ED31D1C-183B-0BB2-9F4A-BD9EFBD65F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971CC06-F2A2-A9C0-7AEC-5A479E240EF4}"/>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5" name="Marcador de pie de página 4">
            <a:extLst>
              <a:ext uri="{FF2B5EF4-FFF2-40B4-BE49-F238E27FC236}">
                <a16:creationId xmlns:a16="http://schemas.microsoft.com/office/drawing/2014/main" id="{23232AD5-D7B1-C416-F6B0-2FF51AC3C62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E0A2358-990C-E106-F278-F4C31915AD74}"/>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51472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31500A-C9AD-5340-DDE8-5265CD3ED0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CD358CE-D216-9308-6E11-FBC6DEE1804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66A0F34-4E2F-5155-5F5B-07641737B2CC}"/>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5" name="Marcador de pie de página 4">
            <a:extLst>
              <a:ext uri="{FF2B5EF4-FFF2-40B4-BE49-F238E27FC236}">
                <a16:creationId xmlns:a16="http://schemas.microsoft.com/office/drawing/2014/main" id="{89B14881-F79C-E4E4-023C-0F669C115C2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B18FEBA-6EEA-2752-FC6F-7388E1B89AA4}"/>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407914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34B47-EC93-AE93-CC38-6415F095B65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26B4AF0-6617-8189-DB83-A95D5873712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E7B7EC0-ECFE-61EF-4A95-D0A629BCCF5C}"/>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5" name="Marcador de pie de página 4">
            <a:extLst>
              <a:ext uri="{FF2B5EF4-FFF2-40B4-BE49-F238E27FC236}">
                <a16:creationId xmlns:a16="http://schemas.microsoft.com/office/drawing/2014/main" id="{E348CE39-2CBB-8DAC-E341-F17D310F479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5DE7B14-2FEE-D8B5-D737-63FEE5D61014}"/>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78842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3DA28-B518-5BB8-FB55-E5578308B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6728602-B436-474D-2380-B06CFD7A69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29B48F5-0008-FD22-B71D-B093143B4F40}"/>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5" name="Marcador de pie de página 4">
            <a:extLst>
              <a:ext uri="{FF2B5EF4-FFF2-40B4-BE49-F238E27FC236}">
                <a16:creationId xmlns:a16="http://schemas.microsoft.com/office/drawing/2014/main" id="{5D7611B4-1A50-4CE0-8A4D-949744833AE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F5F022B-9698-BE0E-3C6E-B60A7834314A}"/>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49023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F16E69-76C0-9BAC-943E-76C00C7EC27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F97BE39-D523-3640-F83B-F59C863E863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48C09D46-9A0C-3BE4-02B7-AB59FA8DFD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0F26B534-488D-8BC2-8A51-49C036C36535}"/>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6" name="Marcador de pie de página 5">
            <a:extLst>
              <a:ext uri="{FF2B5EF4-FFF2-40B4-BE49-F238E27FC236}">
                <a16:creationId xmlns:a16="http://schemas.microsoft.com/office/drawing/2014/main" id="{02BC62A0-B9E3-AA5D-EB7E-45F62A013AD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3A70BB7-F955-68E0-B9B4-9F4E4A87534F}"/>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138553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89AD9-5E39-B8A6-C03E-6D06D062812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162329D-57A0-0BB8-CA36-E04BE1AC35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4C7A6F1-564F-561C-3A1B-F8DDD2C4E01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3787792-7E5A-C81C-4DAE-D1AE1140E0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ABC6333-F805-48E1-C34F-4A96B63E16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D41BE476-2BF7-451A-069E-858C93D0F68A}"/>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8" name="Marcador de pie de página 7">
            <a:extLst>
              <a:ext uri="{FF2B5EF4-FFF2-40B4-BE49-F238E27FC236}">
                <a16:creationId xmlns:a16="http://schemas.microsoft.com/office/drawing/2014/main" id="{2EF84A8F-1C8A-E1DA-662D-6FCFE54A2C3D}"/>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DF1559FC-8897-0D56-2F14-B2F821560046}"/>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0408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43143F-C307-0961-C9DE-17892445B23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7DD21A4-EDF8-25F1-9EF7-CDEC59CC7C42}"/>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4" name="Marcador de pie de página 3">
            <a:extLst>
              <a:ext uri="{FF2B5EF4-FFF2-40B4-BE49-F238E27FC236}">
                <a16:creationId xmlns:a16="http://schemas.microsoft.com/office/drawing/2014/main" id="{D4A8B2F2-441F-3455-90B1-DE0E2FF5222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917EB1E-EF0C-A3E9-3A2D-9E74363C575A}"/>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60192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28EE0A-D0FE-1EC7-1F8C-4D7DBC443DEF}"/>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3" name="Marcador de pie de página 2">
            <a:extLst>
              <a:ext uri="{FF2B5EF4-FFF2-40B4-BE49-F238E27FC236}">
                <a16:creationId xmlns:a16="http://schemas.microsoft.com/office/drawing/2014/main" id="{4C73961C-DF19-64B1-4AFA-A00B60A9F92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B5DA7F8-C311-7CBA-E5F6-A1DF704494C9}"/>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2535574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CB9608-2C51-A131-5891-68DED59882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61AA1EB-7696-F16D-CF53-9481448B8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F953DCD-F2A6-D21E-FC5B-4250C43E1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C7CEBC-AC12-0410-33F7-E0D47A56D0F0}"/>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6" name="Marcador de pie de página 5">
            <a:extLst>
              <a:ext uri="{FF2B5EF4-FFF2-40B4-BE49-F238E27FC236}">
                <a16:creationId xmlns:a16="http://schemas.microsoft.com/office/drawing/2014/main" id="{19BA3741-E9E5-F35A-8EED-E29F928F363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EA7ABD3-5631-AF03-2D2F-7419160A5191}"/>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42642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35CFE-7701-EA35-BA05-DE78AC2731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48A042C9-BD68-9D79-AE4A-C0BF905FF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61B20DA-F8C2-F60B-AE00-45CF87E7A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1FE47B-7ACE-B020-8EED-7647CF84D4F6}"/>
              </a:ext>
            </a:extLst>
          </p:cNvPr>
          <p:cNvSpPr>
            <a:spLocks noGrp="1"/>
          </p:cNvSpPr>
          <p:nvPr>
            <p:ph type="dt" sz="half" idx="10"/>
          </p:nvPr>
        </p:nvSpPr>
        <p:spPr/>
        <p:txBody>
          <a:bodyPr/>
          <a:lstStyle/>
          <a:p>
            <a:fld id="{6FABE592-4954-4E30-BDEE-8733FC8115CE}" type="datetimeFigureOut">
              <a:rPr lang="es-MX" smtClean="0"/>
              <a:t>08/08/2023</a:t>
            </a:fld>
            <a:endParaRPr lang="es-MX"/>
          </a:p>
        </p:txBody>
      </p:sp>
      <p:sp>
        <p:nvSpPr>
          <p:cNvPr id="6" name="Marcador de pie de página 5">
            <a:extLst>
              <a:ext uri="{FF2B5EF4-FFF2-40B4-BE49-F238E27FC236}">
                <a16:creationId xmlns:a16="http://schemas.microsoft.com/office/drawing/2014/main" id="{E06F2A4B-BEA8-C238-4320-767C09C05D6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0EEC161-9358-7949-5E94-50AEE9DE37AE}"/>
              </a:ext>
            </a:extLst>
          </p:cNvPr>
          <p:cNvSpPr>
            <a:spLocks noGrp="1"/>
          </p:cNvSpPr>
          <p:nvPr>
            <p:ph type="sldNum" sz="quarter" idx="12"/>
          </p:nvPr>
        </p:nvSpPr>
        <p:spPr/>
        <p:txBody>
          <a:bodyPr/>
          <a:lstStyle/>
          <a:p>
            <a:fld id="{D6E5984A-FFE5-43B2-BFDB-B0F12253E6D9}" type="slidenum">
              <a:rPr lang="es-MX" smtClean="0"/>
              <a:t>‹Nº›</a:t>
            </a:fld>
            <a:endParaRPr lang="es-MX"/>
          </a:p>
        </p:txBody>
      </p:sp>
    </p:spTree>
    <p:extLst>
      <p:ext uri="{BB962C8B-B14F-4D97-AF65-F5344CB8AC3E}">
        <p14:creationId xmlns:p14="http://schemas.microsoft.com/office/powerpoint/2010/main" val="316665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63B41BB-5459-FC29-33DD-C91AFBFEC0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F7BE585-CAAF-5512-E4FF-95831AF89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B8E1607-E8EC-B766-0B5B-04A883140F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BE592-4954-4E30-BDEE-8733FC8115CE}" type="datetimeFigureOut">
              <a:rPr lang="es-MX" smtClean="0"/>
              <a:t>08/08/2023</a:t>
            </a:fld>
            <a:endParaRPr lang="es-MX"/>
          </a:p>
        </p:txBody>
      </p:sp>
      <p:sp>
        <p:nvSpPr>
          <p:cNvPr id="5" name="Marcador de pie de página 4">
            <a:extLst>
              <a:ext uri="{FF2B5EF4-FFF2-40B4-BE49-F238E27FC236}">
                <a16:creationId xmlns:a16="http://schemas.microsoft.com/office/drawing/2014/main" id="{D6F8F8B1-F754-7CD5-5837-A9A34F6C6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28CFE4C8-9B47-7CB8-DF8D-D73A381B09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5984A-FFE5-43B2-BFDB-B0F12253E6D9}" type="slidenum">
              <a:rPr lang="es-MX" smtClean="0"/>
              <a:t>‹Nº›</a:t>
            </a:fld>
            <a:endParaRPr lang="es-MX"/>
          </a:p>
        </p:txBody>
      </p:sp>
    </p:spTree>
    <p:extLst>
      <p:ext uri="{BB962C8B-B14F-4D97-AF65-F5344CB8AC3E}">
        <p14:creationId xmlns:p14="http://schemas.microsoft.com/office/powerpoint/2010/main" val="1267682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slide" Target="slide56.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slide" Target="slide25.xml"/><Relationship Id="rId4" Type="http://schemas.openxmlformats.org/officeDocument/2006/relationships/slide" Target="slide8.xml"/><Relationship Id="rId9" Type="http://schemas.openxmlformats.org/officeDocument/2006/relationships/image" Target="../media/image6.svg"/><Relationship Id="rId14" Type="http://schemas.openxmlformats.org/officeDocument/2006/relationships/slide" Target="slide76.xml"/></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svg"/><Relationship Id="rId18" Type="http://schemas.openxmlformats.org/officeDocument/2006/relationships/slide" Target="slide16.xml"/><Relationship Id="rId26" Type="http://schemas.openxmlformats.org/officeDocument/2006/relationships/slide" Target="slide82.xml"/><Relationship Id="rId3" Type="http://schemas.openxmlformats.org/officeDocument/2006/relationships/slide" Target="slide12.xml"/><Relationship Id="rId21" Type="http://schemas.openxmlformats.org/officeDocument/2006/relationships/slide" Target="slide25.xml"/><Relationship Id="rId7" Type="http://schemas.openxmlformats.org/officeDocument/2006/relationships/image" Target="../media/image3.png"/><Relationship Id="rId12" Type="http://schemas.openxmlformats.org/officeDocument/2006/relationships/image" Target="../media/image5.png"/><Relationship Id="rId17" Type="http://schemas.openxmlformats.org/officeDocument/2006/relationships/image" Target="../media/image30.svg"/><Relationship Id="rId25" Type="http://schemas.openxmlformats.org/officeDocument/2006/relationships/slide" Target="slide76.xml"/><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26.svg"/><Relationship Id="rId1" Type="http://schemas.openxmlformats.org/officeDocument/2006/relationships/slideLayout" Target="../slideLayouts/slideLayout8.xml"/><Relationship Id="rId6" Type="http://schemas.openxmlformats.org/officeDocument/2006/relationships/slide" Target="slide10.xml"/><Relationship Id="rId11" Type="http://schemas.openxmlformats.org/officeDocument/2006/relationships/slide" Target="slide3.xml"/><Relationship Id="rId24" Type="http://schemas.openxmlformats.org/officeDocument/2006/relationships/slide" Target="slide60.xml"/><Relationship Id="rId5" Type="http://schemas.openxmlformats.org/officeDocument/2006/relationships/image" Target="../media/image20.svg"/><Relationship Id="rId15" Type="http://schemas.openxmlformats.org/officeDocument/2006/relationships/image" Target="../media/image28.svg"/><Relationship Id="rId23" Type="http://schemas.openxmlformats.org/officeDocument/2006/relationships/slide" Target="slide56.xml"/><Relationship Id="rId10" Type="http://schemas.microsoft.com/office/2007/relationships/hdphoto" Target="../media/hdphoto2.wdp"/><Relationship Id="rId19"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4.png"/><Relationship Id="rId14" Type="http://schemas.openxmlformats.org/officeDocument/2006/relationships/image" Target="../media/image27.png"/><Relationship Id="rId22" Type="http://schemas.openxmlformats.org/officeDocument/2006/relationships/slide" Target="slide50.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50.xml"/><Relationship Id="rId3" Type="http://schemas.openxmlformats.org/officeDocument/2006/relationships/hyperlink" Target="https://wfcgmx1.cibergestion.com/WebPrestoScotiaBank/(S(aw4o43sttllbkccc2gdrqkw0))/Login.aspx" TargetMode="External"/><Relationship Id="rId7" Type="http://schemas.microsoft.com/office/2007/relationships/hdphoto" Target="../media/hdphoto2.wdp"/><Relationship Id="rId12" Type="http://schemas.openxmlformats.org/officeDocument/2006/relationships/slide" Target="slide25.xml"/><Relationship Id="rId17" Type="http://schemas.openxmlformats.org/officeDocument/2006/relationships/slide" Target="slide82.xml"/><Relationship Id="rId2" Type="http://schemas.openxmlformats.org/officeDocument/2006/relationships/notesSlide" Target="../notesSlides/notesSlide5.xml"/><Relationship Id="rId16"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6.svg"/><Relationship Id="rId5" Type="http://schemas.openxmlformats.org/officeDocument/2006/relationships/slide" Target="slide8.xml"/><Relationship Id="rId15" Type="http://schemas.openxmlformats.org/officeDocument/2006/relationships/slide" Target="slide60.xml"/><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slide" Target="slide3.xml"/><Relationship Id="rId14" Type="http://schemas.openxmlformats.org/officeDocument/2006/relationships/slide" Target="slide56.xml"/></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56.xml"/><Relationship Id="rId3" Type="http://schemas.openxmlformats.org/officeDocument/2006/relationships/image" Target="../media/image31.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6.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slide" Target="slide60.xml"/></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56.xml"/><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slide" Target="slide50.xml"/><Relationship Id="rId2" Type="http://schemas.openxmlformats.org/officeDocument/2006/relationships/notesSlide" Target="../notesSlides/notesSlide7.xml"/><Relationship Id="rId16" Type="http://schemas.openxmlformats.org/officeDocument/2006/relationships/slide" Target="slide8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25.xml"/><Relationship Id="rId5" Type="http://schemas.openxmlformats.org/officeDocument/2006/relationships/image" Target="../media/image4.png"/><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slide" Target="slide8.xml"/><Relationship Id="rId9" Type="http://schemas.openxmlformats.org/officeDocument/2006/relationships/image" Target="../media/image5.png"/><Relationship Id="rId14" Type="http://schemas.openxmlformats.org/officeDocument/2006/relationships/slide" Target="slide60.xml"/></Relationships>
</file>

<file path=ppt/slides/_rels/slide1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svg"/><Relationship Id="rId18" Type="http://schemas.openxmlformats.org/officeDocument/2006/relationships/slide" Target="slide16.xml"/><Relationship Id="rId26" Type="http://schemas.openxmlformats.org/officeDocument/2006/relationships/slide" Target="slide82.xml"/><Relationship Id="rId3" Type="http://schemas.openxmlformats.org/officeDocument/2006/relationships/slide" Target="slide12.xml"/><Relationship Id="rId21" Type="http://schemas.openxmlformats.org/officeDocument/2006/relationships/slide" Target="slide25.xml"/><Relationship Id="rId7" Type="http://schemas.openxmlformats.org/officeDocument/2006/relationships/image" Target="../media/image3.png"/><Relationship Id="rId12" Type="http://schemas.openxmlformats.org/officeDocument/2006/relationships/image" Target="../media/image5.png"/><Relationship Id="rId17" Type="http://schemas.openxmlformats.org/officeDocument/2006/relationships/image" Target="../media/image30.svg"/><Relationship Id="rId25" Type="http://schemas.openxmlformats.org/officeDocument/2006/relationships/slide" Target="slide76.xml"/><Relationship Id="rId2" Type="http://schemas.openxmlformats.org/officeDocument/2006/relationships/notesSlide" Target="../notesSlides/notesSlide8.xml"/><Relationship Id="rId16" Type="http://schemas.openxmlformats.org/officeDocument/2006/relationships/image" Target="../media/image29.png"/><Relationship Id="rId20" Type="http://schemas.openxmlformats.org/officeDocument/2006/relationships/image" Target="../media/image36.svg"/><Relationship Id="rId1" Type="http://schemas.openxmlformats.org/officeDocument/2006/relationships/slideLayout" Target="../slideLayouts/slideLayout8.xml"/><Relationship Id="rId6" Type="http://schemas.openxmlformats.org/officeDocument/2006/relationships/slide" Target="slide10.xml"/><Relationship Id="rId11" Type="http://schemas.openxmlformats.org/officeDocument/2006/relationships/slide" Target="slide3.xml"/><Relationship Id="rId24" Type="http://schemas.openxmlformats.org/officeDocument/2006/relationships/slide" Target="slide60.xml"/><Relationship Id="rId5" Type="http://schemas.openxmlformats.org/officeDocument/2006/relationships/image" Target="../media/image20.svg"/><Relationship Id="rId15" Type="http://schemas.openxmlformats.org/officeDocument/2006/relationships/image" Target="../media/image34.svg"/><Relationship Id="rId23" Type="http://schemas.openxmlformats.org/officeDocument/2006/relationships/slide" Target="slide56.xml"/><Relationship Id="rId10" Type="http://schemas.microsoft.com/office/2007/relationships/hdphoto" Target="../media/hdphoto2.wdp"/><Relationship Id="rId19"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4.png"/><Relationship Id="rId14" Type="http://schemas.openxmlformats.org/officeDocument/2006/relationships/image" Target="../media/image33.png"/><Relationship Id="rId22" Type="http://schemas.openxmlformats.org/officeDocument/2006/relationships/slide" Target="slide50.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slide" Target="slide25.xml"/><Relationship Id="rId17" Type="http://schemas.openxmlformats.org/officeDocument/2006/relationships/slide" Target="slide82.xml"/><Relationship Id="rId2" Type="http://schemas.openxmlformats.org/officeDocument/2006/relationships/notesSlide" Target="../notesSlides/notesSlide9.xml"/><Relationship Id="rId16" Type="http://schemas.openxmlformats.org/officeDocument/2006/relationships/slide" Target="slide7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6.svg"/><Relationship Id="rId5" Type="http://schemas.openxmlformats.org/officeDocument/2006/relationships/image" Target="../media/image4.png"/><Relationship Id="rId15" Type="http://schemas.openxmlformats.org/officeDocument/2006/relationships/slide" Target="slide60.xml"/><Relationship Id="rId10" Type="http://schemas.openxmlformats.org/officeDocument/2006/relationships/image" Target="../media/image5.png"/><Relationship Id="rId4" Type="http://schemas.openxmlformats.org/officeDocument/2006/relationships/slide" Target="slide8.xml"/><Relationship Id="rId9" Type="http://schemas.openxmlformats.org/officeDocument/2006/relationships/slide" Target="slide3.xml"/><Relationship Id="rId14" Type="http://schemas.openxmlformats.org/officeDocument/2006/relationships/slide" Target="slide56.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slide" Target="slide25.xml"/><Relationship Id="rId17" Type="http://schemas.openxmlformats.org/officeDocument/2006/relationships/slide" Target="slide82.xml"/><Relationship Id="rId2" Type="http://schemas.openxmlformats.org/officeDocument/2006/relationships/notesSlide" Target="../notesSlides/notesSlide10.xml"/><Relationship Id="rId16" Type="http://schemas.openxmlformats.org/officeDocument/2006/relationships/slide" Target="slide7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6.svg"/><Relationship Id="rId5" Type="http://schemas.openxmlformats.org/officeDocument/2006/relationships/image" Target="../media/image4.png"/><Relationship Id="rId15" Type="http://schemas.openxmlformats.org/officeDocument/2006/relationships/slide" Target="slide60.xml"/><Relationship Id="rId10" Type="http://schemas.openxmlformats.org/officeDocument/2006/relationships/image" Target="../media/image5.png"/><Relationship Id="rId4" Type="http://schemas.openxmlformats.org/officeDocument/2006/relationships/slide" Target="slide8.xml"/><Relationship Id="rId9" Type="http://schemas.openxmlformats.org/officeDocument/2006/relationships/slide" Target="slide3.xml"/><Relationship Id="rId14" Type="http://schemas.openxmlformats.org/officeDocument/2006/relationships/slide" Target="slide56.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11.xml"/><Relationship Id="rId16" Type="http://schemas.openxmlformats.org/officeDocument/2006/relationships/slide" Target="slide60.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slide" Target="slide56.xml"/><Relationship Id="rId10" Type="http://schemas.openxmlformats.org/officeDocument/2006/relationships/slide" Target="slide3.xml"/><Relationship Id="rId4" Type="http://schemas.openxmlformats.org/officeDocument/2006/relationships/slide" Target="slide8.xml"/><Relationship Id="rId9" Type="http://schemas.openxmlformats.org/officeDocument/2006/relationships/slide" Target="slide22.xml"/><Relationship Id="rId14" Type="http://schemas.openxmlformats.org/officeDocument/2006/relationships/slide" Target="slide50.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slide" Target="slide25.xml"/><Relationship Id="rId17" Type="http://schemas.openxmlformats.org/officeDocument/2006/relationships/slide" Target="slide82.xml"/><Relationship Id="rId2" Type="http://schemas.openxmlformats.org/officeDocument/2006/relationships/notesSlide" Target="../notesSlides/notesSlide12.xml"/><Relationship Id="rId16" Type="http://schemas.openxmlformats.org/officeDocument/2006/relationships/slide" Target="slide7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6.svg"/><Relationship Id="rId5" Type="http://schemas.openxmlformats.org/officeDocument/2006/relationships/image" Target="../media/image4.png"/><Relationship Id="rId15" Type="http://schemas.openxmlformats.org/officeDocument/2006/relationships/slide" Target="slide60.xml"/><Relationship Id="rId10" Type="http://schemas.openxmlformats.org/officeDocument/2006/relationships/image" Target="../media/image5.png"/><Relationship Id="rId4" Type="http://schemas.openxmlformats.org/officeDocument/2006/relationships/slide" Target="slide8.xml"/><Relationship Id="rId9" Type="http://schemas.openxmlformats.org/officeDocument/2006/relationships/slide" Target="slide3.xml"/><Relationship Id="rId14" Type="http://schemas.openxmlformats.org/officeDocument/2006/relationships/slide" Target="slide5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6.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8.xml"/><Relationship Id="rId9" Type="http://schemas.openxmlformats.org/officeDocument/2006/relationships/slide" Target="slide25.xml"/></Relationships>
</file>

<file path=ppt/slides/_rels/slide2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5.png"/><Relationship Id="rId18" Type="http://schemas.openxmlformats.org/officeDocument/2006/relationships/image" Target="../media/image30.svg"/><Relationship Id="rId3" Type="http://schemas.openxmlformats.org/officeDocument/2006/relationships/slide" Target="slide12.xml"/><Relationship Id="rId21" Type="http://schemas.openxmlformats.org/officeDocument/2006/relationships/image" Target="../media/image42.svg"/><Relationship Id="rId7" Type="http://schemas.openxmlformats.org/officeDocument/2006/relationships/image" Target="../media/image3.png"/><Relationship Id="rId12" Type="http://schemas.openxmlformats.org/officeDocument/2006/relationships/slide" Target="slide3.xml"/><Relationship Id="rId1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34.svg"/><Relationship Id="rId20"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slide" Target="slide10.xml"/><Relationship Id="rId11" Type="http://schemas.openxmlformats.org/officeDocument/2006/relationships/slide" Target="slide25.xml"/><Relationship Id="rId5" Type="http://schemas.openxmlformats.org/officeDocument/2006/relationships/image" Target="../media/image40.svg"/><Relationship Id="rId15" Type="http://schemas.openxmlformats.org/officeDocument/2006/relationships/image" Target="../media/image33.png"/><Relationship Id="rId10" Type="http://schemas.microsoft.com/office/2007/relationships/hdphoto" Target="../media/hdphoto2.wdp"/><Relationship Id="rId19" Type="http://schemas.openxmlformats.org/officeDocument/2006/relationships/slide" Target="slide16.xml"/><Relationship Id="rId4" Type="http://schemas.openxmlformats.org/officeDocument/2006/relationships/image" Target="../media/image39.png"/><Relationship Id="rId9" Type="http://schemas.openxmlformats.org/officeDocument/2006/relationships/image" Target="../media/image4.png"/><Relationship Id="rId14"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6.svg"/><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slide" Target="slide8.xml"/><Relationship Id="rId9"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16.xml"/><Relationship Id="rId16" Type="http://schemas.openxmlformats.org/officeDocument/2006/relationships/slide" Target="slide60.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slide" Target="slide56.xml"/><Relationship Id="rId10" Type="http://schemas.openxmlformats.org/officeDocument/2006/relationships/slide" Target="slide3.xml"/><Relationship Id="rId4" Type="http://schemas.openxmlformats.org/officeDocument/2006/relationships/slide" Target="slide8.xml"/><Relationship Id="rId9" Type="http://schemas.openxmlformats.org/officeDocument/2006/relationships/image" Target="../media/image44.svg"/><Relationship Id="rId14" Type="http://schemas.openxmlformats.org/officeDocument/2006/relationships/slide" Target="slide50.xml"/></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82.xml"/><Relationship Id="rId3" Type="http://schemas.openxmlformats.org/officeDocument/2006/relationships/image" Target="../media/image45.png"/><Relationship Id="rId7" Type="http://schemas.microsoft.com/office/2007/relationships/hdphoto" Target="../media/hdphoto2.wdp"/><Relationship Id="rId12" Type="http://schemas.openxmlformats.org/officeDocument/2006/relationships/slide" Target="slide76.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60.xml"/><Relationship Id="rId5" Type="http://schemas.openxmlformats.org/officeDocument/2006/relationships/slide" Target="slide8.xml"/><Relationship Id="rId10" Type="http://schemas.openxmlformats.org/officeDocument/2006/relationships/slide" Target="slide56.xml"/><Relationship Id="rId4" Type="http://schemas.openxmlformats.org/officeDocument/2006/relationships/image" Target="../media/image3.png"/><Relationship Id="rId9" Type="http://schemas.openxmlformats.org/officeDocument/2006/relationships/slide" Target="slide5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2.png"/><Relationship Id="rId18" Type="http://schemas.openxmlformats.org/officeDocument/2006/relationships/slide" Target="slide50.xml"/><Relationship Id="rId3" Type="http://schemas.openxmlformats.org/officeDocument/2006/relationships/image" Target="../media/image46.png"/><Relationship Id="rId21" Type="http://schemas.openxmlformats.org/officeDocument/2006/relationships/slide" Target="slide76.xml"/><Relationship Id="rId7" Type="http://schemas.openxmlformats.org/officeDocument/2006/relationships/slide" Target="slide8.xml"/><Relationship Id="rId12" Type="http://schemas.openxmlformats.org/officeDocument/2006/relationships/image" Target="../media/image51.svg"/><Relationship Id="rId17" Type="http://schemas.openxmlformats.org/officeDocument/2006/relationships/image" Target="../media/image6.svg"/><Relationship Id="rId2" Type="http://schemas.openxmlformats.org/officeDocument/2006/relationships/notesSlide" Target="../notesSlides/notesSlide18.xml"/><Relationship Id="rId16" Type="http://schemas.openxmlformats.org/officeDocument/2006/relationships/image" Target="../media/image5.png"/><Relationship Id="rId20"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49.svg"/><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slide" Target="slide3.xml"/><Relationship Id="rId10" Type="http://schemas.openxmlformats.org/officeDocument/2006/relationships/image" Target="../media/image3.png"/><Relationship Id="rId19" Type="http://schemas.openxmlformats.org/officeDocument/2006/relationships/slide" Target="slide56.xml"/><Relationship Id="rId4" Type="http://schemas.openxmlformats.org/officeDocument/2006/relationships/image" Target="../media/image47.svg"/><Relationship Id="rId9" Type="http://schemas.microsoft.com/office/2007/relationships/hdphoto" Target="../media/hdphoto2.wdp"/><Relationship Id="rId14" Type="http://schemas.openxmlformats.org/officeDocument/2006/relationships/image" Target="../media/image53.svg"/><Relationship Id="rId22" Type="http://schemas.openxmlformats.org/officeDocument/2006/relationships/slide" Target="slide82.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3.xml"/><Relationship Id="rId18"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8.xml"/><Relationship Id="rId12" Type="http://schemas.openxmlformats.org/officeDocument/2006/relationships/image" Target="../media/image57.svg"/><Relationship Id="rId17" Type="http://schemas.openxmlformats.org/officeDocument/2006/relationships/slide" Target="slide56.xml"/><Relationship Id="rId2" Type="http://schemas.openxmlformats.org/officeDocument/2006/relationships/notesSlide" Target="../notesSlides/notesSlide19.xml"/><Relationship Id="rId16" Type="http://schemas.openxmlformats.org/officeDocument/2006/relationships/slide" Target="slide50.xml"/><Relationship Id="rId20"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55.svg"/><Relationship Id="rId11" Type="http://schemas.openxmlformats.org/officeDocument/2006/relationships/image" Target="../media/image56.png"/><Relationship Id="rId5" Type="http://schemas.openxmlformats.org/officeDocument/2006/relationships/image" Target="../media/image54.png"/><Relationship Id="rId15" Type="http://schemas.openxmlformats.org/officeDocument/2006/relationships/image" Target="../media/image6.svg"/><Relationship Id="rId10" Type="http://schemas.openxmlformats.org/officeDocument/2006/relationships/image" Target="../media/image45.png"/><Relationship Id="rId19" Type="http://schemas.openxmlformats.org/officeDocument/2006/relationships/slide" Target="slide76.xml"/><Relationship Id="rId4" Type="http://schemas.openxmlformats.org/officeDocument/2006/relationships/slide" Target="slide22.xml"/><Relationship Id="rId9" Type="http://schemas.microsoft.com/office/2007/relationships/hdphoto" Target="../media/hdphoto2.wdp"/><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6.svg"/><Relationship Id="rId17" Type="http://schemas.openxmlformats.org/officeDocument/2006/relationships/slide" Target="slide82.xml"/><Relationship Id="rId2" Type="http://schemas.openxmlformats.org/officeDocument/2006/relationships/notesSlide" Target="../notesSlides/notesSlide20.xml"/><Relationship Id="rId16"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image" Target="../media/image5.png"/><Relationship Id="rId5" Type="http://schemas.openxmlformats.org/officeDocument/2006/relationships/image" Target="../media/image55.svg"/><Relationship Id="rId15" Type="http://schemas.openxmlformats.org/officeDocument/2006/relationships/slide" Target="slide60.xml"/><Relationship Id="rId10" Type="http://schemas.openxmlformats.org/officeDocument/2006/relationships/slide" Target="slide3.xml"/><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slide" Target="slide56.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6.svg"/><Relationship Id="rId17" Type="http://schemas.openxmlformats.org/officeDocument/2006/relationships/slide" Target="slide82.xml"/><Relationship Id="rId2" Type="http://schemas.openxmlformats.org/officeDocument/2006/relationships/notesSlide" Target="../notesSlides/notesSlide21.xml"/><Relationship Id="rId16"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image" Target="../media/image5.png"/><Relationship Id="rId5" Type="http://schemas.openxmlformats.org/officeDocument/2006/relationships/image" Target="../media/image55.svg"/><Relationship Id="rId15" Type="http://schemas.openxmlformats.org/officeDocument/2006/relationships/slide" Target="slide60.xml"/><Relationship Id="rId10" Type="http://schemas.openxmlformats.org/officeDocument/2006/relationships/slide" Target="slide3.xml"/><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slide" Target="slide5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svg"/><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5.png"/><Relationship Id="rId17" Type="http://schemas.openxmlformats.org/officeDocument/2006/relationships/slide" Target="slide76.xml"/><Relationship Id="rId2" Type="http://schemas.openxmlformats.org/officeDocument/2006/relationships/notesSlide" Target="../notesSlides/notesSlide22.xml"/><Relationship Id="rId16" Type="http://schemas.openxmlformats.org/officeDocument/2006/relationships/slide" Target="slide60.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3.xml"/><Relationship Id="rId5" Type="http://schemas.openxmlformats.org/officeDocument/2006/relationships/image" Target="../media/image4.png"/><Relationship Id="rId15" Type="http://schemas.openxmlformats.org/officeDocument/2006/relationships/slide" Target="slide56.xml"/><Relationship Id="rId10" Type="http://schemas.openxmlformats.org/officeDocument/2006/relationships/image" Target="../media/image57.svg"/><Relationship Id="rId4" Type="http://schemas.openxmlformats.org/officeDocument/2006/relationships/slide" Target="slide8.xml"/><Relationship Id="rId9" Type="http://schemas.openxmlformats.org/officeDocument/2006/relationships/image" Target="../media/image56.png"/><Relationship Id="rId14" Type="http://schemas.openxmlformats.org/officeDocument/2006/relationships/slide" Target="slide50.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slide" Target="slide8.xml"/><Relationship Id="rId12" Type="http://schemas.openxmlformats.org/officeDocument/2006/relationships/image" Target="../media/image6.svg"/><Relationship Id="rId17" Type="http://schemas.openxmlformats.org/officeDocument/2006/relationships/slide" Target="slide82.xml"/><Relationship Id="rId2" Type="http://schemas.openxmlformats.org/officeDocument/2006/relationships/notesSlide" Target="../notesSlides/notesSlide23.xml"/><Relationship Id="rId16"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60.xml"/><Relationship Id="rId10" Type="http://schemas.openxmlformats.org/officeDocument/2006/relationships/slide" Target="slide3.xml"/><Relationship Id="rId4" Type="http://schemas.openxmlformats.org/officeDocument/2006/relationships/image" Target="../media/image61.png"/><Relationship Id="rId9" Type="http://schemas.microsoft.com/office/2007/relationships/hdphoto" Target="../media/hdphoto2.wdp"/><Relationship Id="rId14" Type="http://schemas.openxmlformats.org/officeDocument/2006/relationships/slide" Target="slide56.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62.png"/><Relationship Id="rId12" Type="http://schemas.openxmlformats.org/officeDocument/2006/relationships/slide" Target="slide56.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63.png"/><Relationship Id="rId12" Type="http://schemas.openxmlformats.org/officeDocument/2006/relationships/image" Target="../media/image6.svg"/><Relationship Id="rId17" Type="http://schemas.openxmlformats.org/officeDocument/2006/relationships/slide" Target="slide82.xml"/><Relationship Id="rId2" Type="http://schemas.openxmlformats.org/officeDocument/2006/relationships/notesSlide" Target="../notesSlides/notesSlide25.xml"/><Relationship Id="rId16" Type="http://schemas.openxmlformats.org/officeDocument/2006/relationships/slide" Target="slide7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slide" Target="slide60.xml"/><Relationship Id="rId10" Type="http://schemas.openxmlformats.org/officeDocument/2006/relationships/slide" Target="slide33.xml"/><Relationship Id="rId4" Type="http://schemas.openxmlformats.org/officeDocument/2006/relationships/slide" Target="slide38.xml"/><Relationship Id="rId9" Type="http://schemas.openxmlformats.org/officeDocument/2006/relationships/image" Target="../media/image57.svg"/><Relationship Id="rId14" Type="http://schemas.openxmlformats.org/officeDocument/2006/relationships/slide" Target="slide56.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svg"/><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36.xml"/><Relationship Id="rId12" Type="http://schemas.openxmlformats.org/officeDocument/2006/relationships/image" Target="../media/image5.png"/><Relationship Id="rId17" Type="http://schemas.openxmlformats.org/officeDocument/2006/relationships/slide" Target="slide76.xml"/><Relationship Id="rId2" Type="http://schemas.openxmlformats.org/officeDocument/2006/relationships/notesSlide" Target="../notesSlides/notesSlide26.xml"/><Relationship Id="rId16" Type="http://schemas.openxmlformats.org/officeDocument/2006/relationships/slide" Target="slide60.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33.xml"/><Relationship Id="rId5" Type="http://schemas.openxmlformats.org/officeDocument/2006/relationships/image" Target="../media/image4.png"/><Relationship Id="rId15" Type="http://schemas.openxmlformats.org/officeDocument/2006/relationships/slide" Target="slide56.xml"/><Relationship Id="rId10" Type="http://schemas.openxmlformats.org/officeDocument/2006/relationships/image" Target="../media/image57.svg"/><Relationship Id="rId4" Type="http://schemas.openxmlformats.org/officeDocument/2006/relationships/slide" Target="slide38.xml"/><Relationship Id="rId9" Type="http://schemas.openxmlformats.org/officeDocument/2006/relationships/image" Target="../media/image56.png"/><Relationship Id="rId14" Type="http://schemas.openxmlformats.org/officeDocument/2006/relationships/slide" Target="slide50.xml"/></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65.png"/><Relationship Id="rId12" Type="http://schemas.openxmlformats.org/officeDocument/2006/relationships/slide" Target="slide5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3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66.png"/><Relationship Id="rId12" Type="http://schemas.openxmlformats.org/officeDocument/2006/relationships/slide" Target="slide56.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67.png"/><Relationship Id="rId12" Type="http://schemas.openxmlformats.org/officeDocument/2006/relationships/slide" Target="slide56.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3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56.xml"/><Relationship Id="rId3" Type="http://schemas.openxmlformats.org/officeDocument/2006/relationships/image" Target="../media/image3.png"/><Relationship Id="rId7" Type="http://schemas.openxmlformats.org/officeDocument/2006/relationships/slide" Target="slide57.xml"/><Relationship Id="rId12" Type="http://schemas.openxmlformats.org/officeDocument/2006/relationships/slide" Target="slide50.xml"/><Relationship Id="rId2" Type="http://schemas.openxmlformats.org/officeDocument/2006/relationships/notesSlide" Target="../notesSlides/notesSlide30.xml"/><Relationship Id="rId16" Type="http://schemas.openxmlformats.org/officeDocument/2006/relationships/slide" Target="slide8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68.png"/><Relationship Id="rId5" Type="http://schemas.openxmlformats.org/officeDocument/2006/relationships/image" Target="../media/image4.png"/><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60.xml"/></Relationships>
</file>

<file path=ppt/slides/_rels/slide39.xml.rels><?xml version="1.0" encoding="UTF-8" standalone="yes"?>
<Relationships xmlns="http://schemas.openxmlformats.org/package/2006/relationships"><Relationship Id="rId8" Type="http://schemas.openxmlformats.org/officeDocument/2006/relationships/image" Target="../media/image51.svg"/><Relationship Id="rId13" Type="http://schemas.microsoft.com/office/2007/relationships/hdphoto" Target="../media/hdphoto2.wdp"/><Relationship Id="rId18" Type="http://schemas.openxmlformats.org/officeDocument/2006/relationships/image" Target="../media/image5.png"/><Relationship Id="rId3" Type="http://schemas.openxmlformats.org/officeDocument/2006/relationships/slide" Target="slide57.xml"/><Relationship Id="rId21" Type="http://schemas.openxmlformats.org/officeDocument/2006/relationships/slide" Target="slide56.xml"/><Relationship Id="rId7" Type="http://schemas.openxmlformats.org/officeDocument/2006/relationships/image" Target="../media/image50.png"/><Relationship Id="rId12" Type="http://schemas.openxmlformats.org/officeDocument/2006/relationships/image" Target="../media/image4.png"/><Relationship Id="rId17" Type="http://schemas.openxmlformats.org/officeDocument/2006/relationships/slide" Target="slide33.xml"/><Relationship Id="rId2" Type="http://schemas.openxmlformats.org/officeDocument/2006/relationships/notesSlide" Target="../notesSlides/notesSlide31.xml"/><Relationship Id="rId16" Type="http://schemas.openxmlformats.org/officeDocument/2006/relationships/image" Target="../media/image74.svg"/><Relationship Id="rId20" Type="http://schemas.openxmlformats.org/officeDocument/2006/relationships/slide" Target="slide50.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slide" Target="slide38.xml"/><Relationship Id="rId24" Type="http://schemas.openxmlformats.org/officeDocument/2006/relationships/slide" Target="slide82.xml"/><Relationship Id="rId5" Type="http://schemas.openxmlformats.org/officeDocument/2006/relationships/image" Target="../media/image70.svg"/><Relationship Id="rId15" Type="http://schemas.openxmlformats.org/officeDocument/2006/relationships/image" Target="../media/image73.png"/><Relationship Id="rId23" Type="http://schemas.openxmlformats.org/officeDocument/2006/relationships/slide" Target="slide76.xml"/><Relationship Id="rId10" Type="http://schemas.openxmlformats.org/officeDocument/2006/relationships/image" Target="../media/image72.svg"/><Relationship Id="rId19" Type="http://schemas.openxmlformats.org/officeDocument/2006/relationships/image" Target="../media/image6.svg"/><Relationship Id="rId4" Type="http://schemas.openxmlformats.org/officeDocument/2006/relationships/image" Target="../media/image69.png"/><Relationship Id="rId9" Type="http://schemas.openxmlformats.org/officeDocument/2006/relationships/image" Target="../media/image71.png"/><Relationship Id="rId14" Type="http://schemas.openxmlformats.org/officeDocument/2006/relationships/slide" Target="slide39.xml"/><Relationship Id="rId22" Type="http://schemas.openxmlformats.org/officeDocument/2006/relationships/slide" Target="slide60.xm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slide" Target="slide76.xml"/><Relationship Id="rId3" Type="http://schemas.openxmlformats.org/officeDocument/2006/relationships/slide" Target="slide8.xml"/><Relationship Id="rId7" Type="http://schemas.openxmlformats.org/officeDocument/2006/relationships/image" Target="../media/image5.png"/><Relationship Id="rId12"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 Target="slide3.xml"/><Relationship Id="rId11" Type="http://schemas.openxmlformats.org/officeDocument/2006/relationships/slide" Target="slide56.xml"/><Relationship Id="rId5" Type="http://schemas.microsoft.com/office/2007/relationships/hdphoto" Target="../media/hdphoto2.wdp"/><Relationship Id="rId10" Type="http://schemas.openxmlformats.org/officeDocument/2006/relationships/slide" Target="slide50.xml"/><Relationship Id="rId4" Type="http://schemas.openxmlformats.org/officeDocument/2006/relationships/image" Target="../media/image4.png"/><Relationship Id="rId9" Type="http://schemas.openxmlformats.org/officeDocument/2006/relationships/slide" Target="slide25.xml"/><Relationship Id="rId14" Type="http://schemas.openxmlformats.org/officeDocument/2006/relationships/slide" Target="slide82.xml"/></Relationships>
</file>

<file path=ppt/slides/_rels/slide40.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45.png"/><Relationship Id="rId12" Type="http://schemas.openxmlformats.org/officeDocument/2006/relationships/image" Target="../media/image57.svg"/><Relationship Id="rId17" Type="http://schemas.openxmlformats.org/officeDocument/2006/relationships/slide" Target="slide82.xml"/><Relationship Id="rId2" Type="http://schemas.openxmlformats.org/officeDocument/2006/relationships/notesSlide" Target="../notesSlides/notesSlide32.xml"/><Relationship Id="rId16" Type="http://schemas.openxmlformats.org/officeDocument/2006/relationships/slide" Target="slide7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56.png"/><Relationship Id="rId5" Type="http://schemas.openxmlformats.org/officeDocument/2006/relationships/image" Target="../media/image4.png"/><Relationship Id="rId15" Type="http://schemas.openxmlformats.org/officeDocument/2006/relationships/slide" Target="slide60.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56.xml"/></Relationships>
</file>

<file path=ppt/slides/_rels/slide4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58.png"/><Relationship Id="rId12" Type="http://schemas.openxmlformats.org/officeDocument/2006/relationships/slide" Target="slide56.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4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75.png"/><Relationship Id="rId12" Type="http://schemas.openxmlformats.org/officeDocument/2006/relationships/slide" Target="slide56.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33.xml"/><Relationship Id="rId12" Type="http://schemas.openxmlformats.org/officeDocument/2006/relationships/slide" Target="slide56.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76.png"/><Relationship Id="rId4" Type="http://schemas.openxmlformats.org/officeDocument/2006/relationships/slide" Target="slide38.xml"/><Relationship Id="rId9" Type="http://schemas.openxmlformats.org/officeDocument/2006/relationships/image" Target="../media/image6.svg"/><Relationship Id="rId14" Type="http://schemas.openxmlformats.org/officeDocument/2006/relationships/slide" Target="slide76.xml"/></Relationships>
</file>

<file path=ppt/slides/_rels/slide44.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77.png"/><Relationship Id="rId12" Type="http://schemas.openxmlformats.org/officeDocument/2006/relationships/slide" Target="slide56.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4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image" Target="../media/image78.png"/><Relationship Id="rId12" Type="http://schemas.openxmlformats.org/officeDocument/2006/relationships/slide" Target="slide56.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6.svg"/><Relationship Id="rId4" Type="http://schemas.openxmlformats.org/officeDocument/2006/relationships/slide" Target="slide38.xml"/><Relationship Id="rId9" Type="http://schemas.openxmlformats.org/officeDocument/2006/relationships/image" Target="../media/image5.png"/><Relationship Id="rId14" Type="http://schemas.openxmlformats.org/officeDocument/2006/relationships/slide" Target="slide76.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50.xml"/><Relationship Id="rId3" Type="http://schemas.openxmlformats.org/officeDocument/2006/relationships/image" Target="../media/image3.png"/><Relationship Id="rId7" Type="http://schemas.openxmlformats.org/officeDocument/2006/relationships/image" Target="../media/image79.png"/><Relationship Id="rId12" Type="http://schemas.openxmlformats.org/officeDocument/2006/relationships/image" Target="../media/image6.svg"/><Relationship Id="rId17" Type="http://schemas.openxmlformats.org/officeDocument/2006/relationships/slide" Target="slide82.xml"/><Relationship Id="rId2" Type="http://schemas.openxmlformats.org/officeDocument/2006/relationships/notesSlide" Target="../notesSlides/notesSlide38.xml"/><Relationship Id="rId16" Type="http://schemas.openxmlformats.org/officeDocument/2006/relationships/slide" Target="slide7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slide" Target="slide60.xml"/><Relationship Id="rId10" Type="http://schemas.openxmlformats.org/officeDocument/2006/relationships/slide" Target="slide33.xml"/><Relationship Id="rId4" Type="http://schemas.openxmlformats.org/officeDocument/2006/relationships/slide" Target="slide38.xml"/><Relationship Id="rId9" Type="http://schemas.openxmlformats.org/officeDocument/2006/relationships/image" Target="../media/image57.svg"/><Relationship Id="rId14" Type="http://schemas.openxmlformats.org/officeDocument/2006/relationships/slide" Target="slide56.xml"/></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33.xml"/><Relationship Id="rId12" Type="http://schemas.openxmlformats.org/officeDocument/2006/relationships/slide" Target="slide56.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80.png"/><Relationship Id="rId4" Type="http://schemas.openxmlformats.org/officeDocument/2006/relationships/slide" Target="slide38.xml"/><Relationship Id="rId9" Type="http://schemas.openxmlformats.org/officeDocument/2006/relationships/image" Target="../media/image6.svg"/><Relationship Id="rId14" Type="http://schemas.openxmlformats.org/officeDocument/2006/relationships/slide" Target="slide76.xml"/></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33.xml"/><Relationship Id="rId12" Type="http://schemas.openxmlformats.org/officeDocument/2006/relationships/slide" Target="slide56.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image" Target="../media/image81.png"/><Relationship Id="rId4" Type="http://schemas.openxmlformats.org/officeDocument/2006/relationships/slide" Target="slide38.xml"/><Relationship Id="rId9" Type="http://schemas.openxmlformats.org/officeDocument/2006/relationships/image" Target="../media/image6.svg"/><Relationship Id="rId14" Type="http://schemas.openxmlformats.org/officeDocument/2006/relationships/slide" Target="slide76.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76.xml"/><Relationship Id="rId3" Type="http://schemas.openxmlformats.org/officeDocument/2006/relationships/image" Target="../media/image3.png"/><Relationship Id="rId7" Type="http://schemas.openxmlformats.org/officeDocument/2006/relationships/slide" Target="slide33.xml"/><Relationship Id="rId12" Type="http://schemas.openxmlformats.org/officeDocument/2006/relationships/slide" Target="slide60.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6.xml"/><Relationship Id="rId5" Type="http://schemas.openxmlformats.org/officeDocument/2006/relationships/image" Target="../media/image4.png"/><Relationship Id="rId10" Type="http://schemas.openxmlformats.org/officeDocument/2006/relationships/slide" Target="slide50.xml"/><Relationship Id="rId4" Type="http://schemas.openxmlformats.org/officeDocument/2006/relationships/slide" Target="slide38.xml"/><Relationship Id="rId9" Type="http://schemas.openxmlformats.org/officeDocument/2006/relationships/image" Target="../media/image6.svg"/><Relationship Id="rId14" Type="http://schemas.openxmlformats.org/officeDocument/2006/relationships/slide" Target="slide82.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slide" Target="slide76.xml"/><Relationship Id="rId3" Type="http://schemas.openxmlformats.org/officeDocument/2006/relationships/slide" Target="slide8.xml"/><Relationship Id="rId7" Type="http://schemas.openxmlformats.org/officeDocument/2006/relationships/image" Target="../media/image5.png"/><Relationship Id="rId12"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 Target="slide3.xml"/><Relationship Id="rId11" Type="http://schemas.openxmlformats.org/officeDocument/2006/relationships/slide" Target="slide56.xml"/><Relationship Id="rId5" Type="http://schemas.microsoft.com/office/2007/relationships/hdphoto" Target="../media/hdphoto2.wdp"/><Relationship Id="rId10" Type="http://schemas.openxmlformats.org/officeDocument/2006/relationships/slide" Target="slide50.xml"/><Relationship Id="rId4" Type="http://schemas.openxmlformats.org/officeDocument/2006/relationships/image" Target="../media/image4.png"/><Relationship Id="rId9" Type="http://schemas.openxmlformats.org/officeDocument/2006/relationships/slide" Target="slide25.xml"/><Relationship Id="rId14" Type="http://schemas.openxmlformats.org/officeDocument/2006/relationships/slide" Target="slide8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6.svg"/><Relationship Id="rId18" Type="http://schemas.openxmlformats.org/officeDocument/2006/relationships/slide" Target="slide76.xml"/><Relationship Id="rId3" Type="http://schemas.openxmlformats.org/officeDocument/2006/relationships/slide" Target="slide38.xml"/><Relationship Id="rId7" Type="http://schemas.openxmlformats.org/officeDocument/2006/relationships/slide" Target="slide52.xml"/><Relationship Id="rId12" Type="http://schemas.openxmlformats.org/officeDocument/2006/relationships/image" Target="../media/image5.png"/><Relationship Id="rId17" Type="http://schemas.openxmlformats.org/officeDocument/2006/relationships/slide" Target="slide60.xml"/><Relationship Id="rId2" Type="http://schemas.openxmlformats.org/officeDocument/2006/relationships/notesSlide" Target="../notesSlides/notesSlide42.xml"/><Relationship Id="rId16" Type="http://schemas.openxmlformats.org/officeDocument/2006/relationships/slide" Target="slide56.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slide" Target="slide33.xml"/><Relationship Id="rId5" Type="http://schemas.microsoft.com/office/2007/relationships/hdphoto" Target="../media/hdphoto2.wdp"/><Relationship Id="rId15" Type="http://schemas.openxmlformats.org/officeDocument/2006/relationships/slide" Target="slide50.xml"/><Relationship Id="rId10" Type="http://schemas.openxmlformats.org/officeDocument/2006/relationships/image" Target="../media/image57.svg"/><Relationship Id="rId19" Type="http://schemas.openxmlformats.org/officeDocument/2006/relationships/slide" Target="slide82.xml"/><Relationship Id="rId4" Type="http://schemas.openxmlformats.org/officeDocument/2006/relationships/image" Target="../media/image4.png"/><Relationship Id="rId9" Type="http://schemas.openxmlformats.org/officeDocument/2006/relationships/image" Target="../media/image56.png"/><Relationship Id="rId14" Type="http://schemas.openxmlformats.org/officeDocument/2006/relationships/slide" Target="slide25.xml"/></Relationships>
</file>

<file path=ppt/slides/_rels/slide5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6.svg"/><Relationship Id="rId18" Type="http://schemas.openxmlformats.org/officeDocument/2006/relationships/slide" Target="slide76.xml"/><Relationship Id="rId3" Type="http://schemas.openxmlformats.org/officeDocument/2006/relationships/image" Target="../media/image3.png"/><Relationship Id="rId7" Type="http://schemas.openxmlformats.org/officeDocument/2006/relationships/slide" Target="slide55.xml"/><Relationship Id="rId12" Type="http://schemas.openxmlformats.org/officeDocument/2006/relationships/image" Target="../media/image5.png"/><Relationship Id="rId17" Type="http://schemas.openxmlformats.org/officeDocument/2006/relationships/slide" Target="slide60.xml"/><Relationship Id="rId2" Type="http://schemas.openxmlformats.org/officeDocument/2006/relationships/notesSlide" Target="../notesSlides/notesSlide43.xml"/><Relationship Id="rId16" Type="http://schemas.openxmlformats.org/officeDocument/2006/relationships/slide" Target="slide56.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slide" Target="slide33.xml"/><Relationship Id="rId5" Type="http://schemas.openxmlformats.org/officeDocument/2006/relationships/image" Target="../media/image56.png"/><Relationship Id="rId15" Type="http://schemas.openxmlformats.org/officeDocument/2006/relationships/slide" Target="slide50.xml"/><Relationship Id="rId10" Type="http://schemas.microsoft.com/office/2007/relationships/hdphoto" Target="../media/hdphoto2.wdp"/><Relationship Id="rId19" Type="http://schemas.openxmlformats.org/officeDocument/2006/relationships/slide" Target="slide82.xml"/><Relationship Id="rId4" Type="http://schemas.openxmlformats.org/officeDocument/2006/relationships/image" Target="../media/image83.png"/><Relationship Id="rId9" Type="http://schemas.openxmlformats.org/officeDocument/2006/relationships/image" Target="../media/image4.png"/><Relationship Id="rId14" Type="http://schemas.openxmlformats.org/officeDocument/2006/relationships/slide" Target="slide25.xml"/></Relationships>
</file>

<file path=ppt/slides/_rels/slide53.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44.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3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83.png"/><Relationship Id="rId9" Type="http://schemas.openxmlformats.org/officeDocument/2006/relationships/image" Target="../media/image5.png"/><Relationship Id="rId14" Type="http://schemas.openxmlformats.org/officeDocument/2006/relationships/slide" Target="slide60.xml"/></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33.xml"/><Relationship Id="rId12" Type="http://schemas.openxmlformats.org/officeDocument/2006/relationships/slide" Target="slide56.xml"/><Relationship Id="rId2" Type="http://schemas.openxmlformats.org/officeDocument/2006/relationships/notesSlide" Target="../notesSlides/notesSlide45.xml"/><Relationship Id="rId16" Type="http://schemas.openxmlformats.org/officeDocument/2006/relationships/image" Target="../media/image84.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slide" Target="slide25.xml"/><Relationship Id="rId4" Type="http://schemas.openxmlformats.org/officeDocument/2006/relationships/slide" Target="slide38.xml"/><Relationship Id="rId9" Type="http://schemas.openxmlformats.org/officeDocument/2006/relationships/image" Target="../media/image6.svg"/><Relationship Id="rId14" Type="http://schemas.openxmlformats.org/officeDocument/2006/relationships/slide" Target="slide76.xml"/></Relationships>
</file>

<file path=ppt/slides/_rels/slide5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17" Type="http://schemas.openxmlformats.org/officeDocument/2006/relationships/image" Target="../media/image84.png"/><Relationship Id="rId2" Type="http://schemas.openxmlformats.org/officeDocument/2006/relationships/notesSlide" Target="../notesSlides/notesSlide46.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3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85.png"/><Relationship Id="rId9" Type="http://schemas.openxmlformats.org/officeDocument/2006/relationships/image" Target="../media/image5.png"/><Relationship Id="rId14" Type="http://schemas.openxmlformats.org/officeDocument/2006/relationships/slide" Target="slide60.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6.svg"/><Relationship Id="rId18" Type="http://schemas.openxmlformats.org/officeDocument/2006/relationships/slide" Target="slide76.xml"/><Relationship Id="rId3" Type="http://schemas.openxmlformats.org/officeDocument/2006/relationships/slide" Target="slide38.xml"/><Relationship Id="rId7" Type="http://schemas.microsoft.com/office/2007/relationships/hdphoto" Target="../media/hdphoto2.wdp"/><Relationship Id="rId12" Type="http://schemas.openxmlformats.org/officeDocument/2006/relationships/image" Target="../media/image5.png"/><Relationship Id="rId17" Type="http://schemas.openxmlformats.org/officeDocument/2006/relationships/slide" Target="slide60.xml"/><Relationship Id="rId2" Type="http://schemas.openxmlformats.org/officeDocument/2006/relationships/notesSlide" Target="../notesSlides/notesSlide47.xml"/><Relationship Id="rId16" Type="http://schemas.openxmlformats.org/officeDocument/2006/relationships/slide" Target="slide56.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33.xml"/><Relationship Id="rId5" Type="http://schemas.openxmlformats.org/officeDocument/2006/relationships/slide" Target="slide52.xml"/><Relationship Id="rId15" Type="http://schemas.openxmlformats.org/officeDocument/2006/relationships/slide" Target="slide50.xml"/><Relationship Id="rId10" Type="http://schemas.openxmlformats.org/officeDocument/2006/relationships/image" Target="../media/image57.svg"/><Relationship Id="rId19" Type="http://schemas.openxmlformats.org/officeDocument/2006/relationships/slide" Target="slide82.xml"/><Relationship Id="rId4" Type="http://schemas.openxmlformats.org/officeDocument/2006/relationships/image" Target="../media/image3.png"/><Relationship Id="rId9" Type="http://schemas.openxmlformats.org/officeDocument/2006/relationships/image" Target="../media/image56.png"/><Relationship Id="rId14" Type="http://schemas.openxmlformats.org/officeDocument/2006/relationships/slide" Target="slide25.xml"/></Relationships>
</file>

<file path=ppt/slides/_rels/slide5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48.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3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86.png"/><Relationship Id="rId9" Type="http://schemas.openxmlformats.org/officeDocument/2006/relationships/image" Target="../media/image5.png"/><Relationship Id="rId14" Type="http://schemas.openxmlformats.org/officeDocument/2006/relationships/slide" Target="slide60.xml"/></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slide" Target="slide33.xml"/><Relationship Id="rId18" Type="http://schemas.openxmlformats.org/officeDocument/2006/relationships/slide" Target="slide56.xml"/><Relationship Id="rId3" Type="http://schemas.openxmlformats.org/officeDocument/2006/relationships/image" Target="../media/image3.png"/><Relationship Id="rId21" Type="http://schemas.openxmlformats.org/officeDocument/2006/relationships/slide" Target="slide82.xml"/><Relationship Id="rId7" Type="http://schemas.openxmlformats.org/officeDocument/2006/relationships/image" Target="../media/image89.svg"/><Relationship Id="rId12" Type="http://schemas.microsoft.com/office/2007/relationships/hdphoto" Target="../media/hdphoto2.wdp"/><Relationship Id="rId17" Type="http://schemas.openxmlformats.org/officeDocument/2006/relationships/slide" Target="slide50.xml"/><Relationship Id="rId2" Type="http://schemas.openxmlformats.org/officeDocument/2006/relationships/notesSlide" Target="../notesSlides/notesSlide49.xml"/><Relationship Id="rId16" Type="http://schemas.openxmlformats.org/officeDocument/2006/relationships/slide" Target="slide25.xml"/><Relationship Id="rId20"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image" Target="../media/image88.png"/><Relationship Id="rId11" Type="http://schemas.openxmlformats.org/officeDocument/2006/relationships/image" Target="../media/image4.png"/><Relationship Id="rId5" Type="http://schemas.openxmlformats.org/officeDocument/2006/relationships/image" Target="../media/image87.png"/><Relationship Id="rId15" Type="http://schemas.openxmlformats.org/officeDocument/2006/relationships/image" Target="../media/image6.svg"/><Relationship Id="rId10" Type="http://schemas.openxmlformats.org/officeDocument/2006/relationships/slide" Target="slide38.xml"/><Relationship Id="rId19" Type="http://schemas.openxmlformats.org/officeDocument/2006/relationships/slide" Target="slide60.xml"/><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microsoft.com/office/2007/relationships/hdphoto" Target="../media/hdphoto2.wdp"/><Relationship Id="rId26" Type="http://schemas.openxmlformats.org/officeDocument/2006/relationships/slide" Target="slide76.xml"/><Relationship Id="rId3" Type="http://schemas.openxmlformats.org/officeDocument/2006/relationships/image" Target="../media/image7.png"/><Relationship Id="rId21" Type="http://schemas.openxmlformats.org/officeDocument/2006/relationships/image" Target="../media/image6.sv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4.png"/><Relationship Id="rId25" Type="http://schemas.openxmlformats.org/officeDocument/2006/relationships/slide" Target="slide60.xml"/><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slide" Target="slide56.xml"/><Relationship Id="rId5" Type="http://schemas.openxmlformats.org/officeDocument/2006/relationships/image" Target="../media/image9.png"/><Relationship Id="rId15" Type="http://schemas.openxmlformats.org/officeDocument/2006/relationships/image" Target="../media/image3.png"/><Relationship Id="rId23" Type="http://schemas.openxmlformats.org/officeDocument/2006/relationships/slide" Target="slide50.xml"/><Relationship Id="rId10" Type="http://schemas.openxmlformats.org/officeDocument/2006/relationships/image" Target="../media/image14.svg"/><Relationship Id="rId19" Type="http://schemas.openxmlformats.org/officeDocument/2006/relationships/slide" Target="slide3.xml"/><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slide" Target="slide25.xml"/><Relationship Id="rId27" Type="http://schemas.openxmlformats.org/officeDocument/2006/relationships/slide" Target="slide8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slide" Target="slide68.xml"/><Relationship Id="rId7" Type="http://schemas.openxmlformats.org/officeDocument/2006/relationships/image" Target="../media/image57.svg"/><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50.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6.png"/><Relationship Id="rId11" Type="http://schemas.openxmlformats.org/officeDocument/2006/relationships/image" Target="../media/image5.png"/><Relationship Id="rId5" Type="http://schemas.openxmlformats.org/officeDocument/2006/relationships/image" Target="../media/image92.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slide" Target="slide50.xml"/></Relationships>
</file>

<file path=ppt/slides/_rels/slide62.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51.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6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93.png"/><Relationship Id="rId9" Type="http://schemas.openxmlformats.org/officeDocument/2006/relationships/image" Target="../media/image5.png"/><Relationship Id="rId14" Type="http://schemas.openxmlformats.org/officeDocument/2006/relationships/slide" Target="slide60.xml"/></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52.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94.png"/><Relationship Id="rId9" Type="http://schemas.microsoft.com/office/2007/relationships/hdphoto" Target="../media/hdphoto2.wdp"/><Relationship Id="rId14" Type="http://schemas.openxmlformats.org/officeDocument/2006/relationships/slide" Target="slide50.xml"/></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53.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95.png"/><Relationship Id="rId9" Type="http://schemas.microsoft.com/office/2007/relationships/hdphoto" Target="../media/hdphoto2.wdp"/><Relationship Id="rId14" Type="http://schemas.openxmlformats.org/officeDocument/2006/relationships/slide" Target="slide50.xml"/></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62.xml"/><Relationship Id="rId12" Type="http://schemas.openxmlformats.org/officeDocument/2006/relationships/slide" Target="slide56.xml"/><Relationship Id="rId2" Type="http://schemas.openxmlformats.org/officeDocument/2006/relationships/notesSlide" Target="../notesSlides/notesSlide54.xml"/><Relationship Id="rId16" Type="http://schemas.openxmlformats.org/officeDocument/2006/relationships/image" Target="../media/image96.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slide" Target="slide25.xml"/><Relationship Id="rId4" Type="http://schemas.openxmlformats.org/officeDocument/2006/relationships/slide" Target="slide68.xml"/><Relationship Id="rId9" Type="http://schemas.openxmlformats.org/officeDocument/2006/relationships/image" Target="../media/image6.svg"/><Relationship Id="rId14" Type="http://schemas.openxmlformats.org/officeDocument/2006/relationships/slide" Target="slide76.xml"/></Relationships>
</file>

<file path=ppt/slides/_rels/slide6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55.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6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97.png"/><Relationship Id="rId9" Type="http://schemas.openxmlformats.org/officeDocument/2006/relationships/image" Target="../media/image5.png"/><Relationship Id="rId14" Type="http://schemas.openxmlformats.org/officeDocument/2006/relationships/slide" Target="slide60.xml"/></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56.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98.png"/><Relationship Id="rId11" Type="http://schemas.openxmlformats.org/officeDocument/2006/relationships/image" Target="../media/image5.png"/><Relationship Id="rId5" Type="http://schemas.openxmlformats.org/officeDocument/2006/relationships/image" Target="../media/image57.sv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56.png"/><Relationship Id="rId9" Type="http://schemas.microsoft.com/office/2007/relationships/hdphoto" Target="../media/hdphoto2.wdp"/><Relationship Id="rId14" Type="http://schemas.openxmlformats.org/officeDocument/2006/relationships/slide" Target="slide50.xml"/></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57.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98.png"/><Relationship Id="rId9" Type="http://schemas.microsoft.com/office/2007/relationships/hdphoto" Target="../media/hdphoto2.wdp"/><Relationship Id="rId14" Type="http://schemas.openxmlformats.org/officeDocument/2006/relationships/slide" Target="slide50.xml"/></Relationships>
</file>

<file path=ppt/slides/_rels/slide6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0.xml"/><Relationship Id="rId18" Type="http://schemas.openxmlformats.org/officeDocument/2006/relationships/image" Target="../media/image99.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slide" Target="slide25.xml"/><Relationship Id="rId17" Type="http://schemas.openxmlformats.org/officeDocument/2006/relationships/slide" Target="slide82.xml"/><Relationship Id="rId2" Type="http://schemas.openxmlformats.org/officeDocument/2006/relationships/notesSlide" Target="../notesSlides/notesSlide58.xml"/><Relationship Id="rId16"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slide" Target="slide68.xml"/><Relationship Id="rId11" Type="http://schemas.openxmlformats.org/officeDocument/2006/relationships/image" Target="../media/image6.svg"/><Relationship Id="rId5" Type="http://schemas.openxmlformats.org/officeDocument/2006/relationships/image" Target="../media/image57.svg"/><Relationship Id="rId15" Type="http://schemas.openxmlformats.org/officeDocument/2006/relationships/slide" Target="slide60.xml"/><Relationship Id="rId10"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slide" Target="slide62.xml"/><Relationship Id="rId14" Type="http://schemas.openxmlformats.org/officeDocument/2006/relationships/slide" Target="slide56.xml"/></Relationships>
</file>

<file path=ppt/slides/_rels/slide7.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image" Target="../media/image5.png"/><Relationship Id="rId3" Type="http://schemas.openxmlformats.org/officeDocument/2006/relationships/slide" Target="slide25.xml"/><Relationship Id="rId7" Type="http://schemas.openxmlformats.org/officeDocument/2006/relationships/slide" Target="slide82.xml"/><Relationship Id="rId12" Type="http://schemas.openxmlformats.org/officeDocument/2006/relationships/slide" Target="slide3.xml"/><Relationship Id="rId2" Type="http://schemas.openxmlformats.org/officeDocument/2006/relationships/slide" Target="slide8.xml"/><Relationship Id="rId1" Type="http://schemas.openxmlformats.org/officeDocument/2006/relationships/slideLayout" Target="../slideLayouts/slideLayout4.xml"/><Relationship Id="rId6" Type="http://schemas.openxmlformats.org/officeDocument/2006/relationships/slide" Target="slide60.xml"/><Relationship Id="rId11" Type="http://schemas.microsoft.com/office/2007/relationships/hdphoto" Target="../media/hdphoto2.wdp"/><Relationship Id="rId5" Type="http://schemas.openxmlformats.org/officeDocument/2006/relationships/slide" Target="slide56.xml"/><Relationship Id="rId10" Type="http://schemas.openxmlformats.org/officeDocument/2006/relationships/image" Target="../media/image4.png"/><Relationship Id="rId4" Type="http://schemas.openxmlformats.org/officeDocument/2006/relationships/slide" Target="slide50.xml"/><Relationship Id="rId9" Type="http://schemas.openxmlformats.org/officeDocument/2006/relationships/image" Target="../media/image3.png"/><Relationship Id="rId14" Type="http://schemas.openxmlformats.org/officeDocument/2006/relationships/image" Target="../media/image6.svg"/></Relationships>
</file>

<file path=ppt/slides/_rels/slide7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59.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100.png"/><Relationship Id="rId9" Type="http://schemas.microsoft.com/office/2007/relationships/hdphoto" Target="../media/hdphoto2.wdp"/><Relationship Id="rId14" Type="http://schemas.openxmlformats.org/officeDocument/2006/relationships/slide" Target="slide50.xml"/></Relationships>
</file>

<file path=ppt/slides/_rels/slide7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101.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60.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slide" Target="slide50.xml"/></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61.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100.png"/><Relationship Id="rId9" Type="http://schemas.microsoft.com/office/2007/relationships/hdphoto" Target="../media/hdphoto2.wdp"/><Relationship Id="rId14" Type="http://schemas.openxmlformats.org/officeDocument/2006/relationships/slide" Target="slide50.xml"/></Relationships>
</file>

<file path=ppt/slides/_rels/slide7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62.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5.png"/><Relationship Id="rId5" Type="http://schemas.openxmlformats.org/officeDocument/2006/relationships/image" Target="../media/image57.sv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56.png"/><Relationship Id="rId9" Type="http://schemas.microsoft.com/office/2007/relationships/hdphoto" Target="../media/hdphoto2.wdp"/><Relationship Id="rId14" Type="http://schemas.openxmlformats.org/officeDocument/2006/relationships/slide" Target="slide50.xml"/></Relationships>
</file>

<file path=ppt/slides/_rels/slide74.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63.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6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102.png"/><Relationship Id="rId9" Type="http://schemas.openxmlformats.org/officeDocument/2006/relationships/image" Target="../media/image5.png"/><Relationship Id="rId14" Type="http://schemas.openxmlformats.org/officeDocument/2006/relationships/slide" Target="slide60.xml"/></Relationships>
</file>

<file path=ppt/slides/_rels/slide7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60.xml"/><Relationship Id="rId3" Type="http://schemas.openxmlformats.org/officeDocument/2006/relationships/image" Target="../media/image3.png"/><Relationship Id="rId7" Type="http://schemas.openxmlformats.org/officeDocument/2006/relationships/slide" Target="slide62.xml"/><Relationship Id="rId12" Type="http://schemas.openxmlformats.org/officeDocument/2006/relationships/slide" Target="slide56.xml"/><Relationship Id="rId2" Type="http://schemas.openxmlformats.org/officeDocument/2006/relationships/notesSlide" Target="../notesSlides/notesSlide64.xml"/><Relationship Id="rId16" Type="http://schemas.openxmlformats.org/officeDocument/2006/relationships/image" Target="../media/image103.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slide" Target="slide50.xml"/><Relationship Id="rId5" Type="http://schemas.openxmlformats.org/officeDocument/2006/relationships/image" Target="../media/image4.png"/><Relationship Id="rId15" Type="http://schemas.openxmlformats.org/officeDocument/2006/relationships/slide" Target="slide82.xml"/><Relationship Id="rId10" Type="http://schemas.openxmlformats.org/officeDocument/2006/relationships/slide" Target="slide25.xml"/><Relationship Id="rId4" Type="http://schemas.openxmlformats.org/officeDocument/2006/relationships/slide" Target="slide68.xml"/><Relationship Id="rId9" Type="http://schemas.openxmlformats.org/officeDocument/2006/relationships/image" Target="../media/image6.svg"/><Relationship Id="rId1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svg"/><Relationship Id="rId18" Type="http://schemas.openxmlformats.org/officeDocument/2006/relationships/slide" Target="slide76.xml"/><Relationship Id="rId3" Type="http://schemas.openxmlformats.org/officeDocument/2006/relationships/slide" Target="slide68.xml"/><Relationship Id="rId7" Type="http://schemas.openxmlformats.org/officeDocument/2006/relationships/image" Target="../media/image56.png"/><Relationship Id="rId12" Type="http://schemas.openxmlformats.org/officeDocument/2006/relationships/image" Target="../media/image5.png"/><Relationship Id="rId17" Type="http://schemas.openxmlformats.org/officeDocument/2006/relationships/slide" Target="slide60.xml"/><Relationship Id="rId2" Type="http://schemas.openxmlformats.org/officeDocument/2006/relationships/notesSlide" Target="../notesSlides/notesSlide65.xml"/><Relationship Id="rId16" Type="http://schemas.openxmlformats.org/officeDocument/2006/relationships/slide" Target="slide56.xml"/><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slide" Target="slide62.xml"/><Relationship Id="rId5" Type="http://schemas.openxmlformats.org/officeDocument/2006/relationships/slide" Target="slide82.xml"/><Relationship Id="rId15" Type="http://schemas.openxmlformats.org/officeDocument/2006/relationships/slide" Target="slide50.xml"/><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slide" Target="slide25.xml"/></Relationships>
</file>

<file path=ppt/slides/_rels/slide78.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6.svg"/><Relationship Id="rId18" Type="http://schemas.openxmlformats.org/officeDocument/2006/relationships/slide" Target="slide76.xml"/><Relationship Id="rId3" Type="http://schemas.openxmlformats.org/officeDocument/2006/relationships/image" Target="../media/image3.png"/><Relationship Id="rId7" Type="http://schemas.openxmlformats.org/officeDocument/2006/relationships/image" Target="../media/image57.svg"/><Relationship Id="rId12" Type="http://schemas.openxmlformats.org/officeDocument/2006/relationships/image" Target="../media/image5.png"/><Relationship Id="rId17" Type="http://schemas.openxmlformats.org/officeDocument/2006/relationships/slide" Target="slide60.xml"/><Relationship Id="rId2" Type="http://schemas.openxmlformats.org/officeDocument/2006/relationships/notesSlide" Target="../notesSlides/notesSlide66.xml"/><Relationship Id="rId16" Type="http://schemas.openxmlformats.org/officeDocument/2006/relationships/slide" Target="slide56.xml"/><Relationship Id="rId1" Type="http://schemas.openxmlformats.org/officeDocument/2006/relationships/slideLayout" Target="../slideLayouts/slideLayout8.xml"/><Relationship Id="rId6" Type="http://schemas.openxmlformats.org/officeDocument/2006/relationships/image" Target="../media/image56.png"/><Relationship Id="rId11" Type="http://schemas.openxmlformats.org/officeDocument/2006/relationships/slide" Target="slide62.xml"/><Relationship Id="rId5" Type="http://schemas.openxmlformats.org/officeDocument/2006/relationships/image" Target="../media/image105.png"/><Relationship Id="rId15" Type="http://schemas.openxmlformats.org/officeDocument/2006/relationships/slide" Target="slide50.xml"/><Relationship Id="rId10" Type="http://schemas.microsoft.com/office/2007/relationships/hdphoto" Target="../media/hdphoto2.wdp"/><Relationship Id="rId19" Type="http://schemas.openxmlformats.org/officeDocument/2006/relationships/slide" Target="slide82.xml"/><Relationship Id="rId4" Type="http://schemas.openxmlformats.org/officeDocument/2006/relationships/slide" Target="slide86.xml"/><Relationship Id="rId9" Type="http://schemas.openxmlformats.org/officeDocument/2006/relationships/image" Target="../media/image4.png"/><Relationship Id="rId14" Type="http://schemas.openxmlformats.org/officeDocument/2006/relationships/slide" Target="slide25.xml"/></Relationships>
</file>

<file path=ppt/slides/_rels/slide7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67.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106.png"/><Relationship Id="rId9" Type="http://schemas.microsoft.com/office/2007/relationships/hdphoto" Target="../media/hdphoto2.wdp"/><Relationship Id="rId14" Type="http://schemas.openxmlformats.org/officeDocument/2006/relationships/slide" Target="slide5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5.xml"/><Relationship Id="rId18" Type="http://schemas.openxmlformats.org/officeDocument/2006/relationships/slide" Target="slide82.xml"/><Relationship Id="rId3" Type="http://schemas.openxmlformats.org/officeDocument/2006/relationships/image" Target="../media/image3.png"/><Relationship Id="rId7" Type="http://schemas.openxmlformats.org/officeDocument/2006/relationships/slide" Target="slide68.xml"/><Relationship Id="rId12" Type="http://schemas.openxmlformats.org/officeDocument/2006/relationships/image" Target="../media/image6.svg"/><Relationship Id="rId17" Type="http://schemas.openxmlformats.org/officeDocument/2006/relationships/slide" Target="slide76.xml"/><Relationship Id="rId2" Type="http://schemas.openxmlformats.org/officeDocument/2006/relationships/notesSlide" Target="../notesSlides/notesSlide68.xml"/><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57.svg"/><Relationship Id="rId11" Type="http://schemas.openxmlformats.org/officeDocument/2006/relationships/image" Target="../media/image5.png"/><Relationship Id="rId5" Type="http://schemas.openxmlformats.org/officeDocument/2006/relationships/image" Target="../media/image56.png"/><Relationship Id="rId15" Type="http://schemas.openxmlformats.org/officeDocument/2006/relationships/slide" Target="slide56.xml"/><Relationship Id="rId10" Type="http://schemas.openxmlformats.org/officeDocument/2006/relationships/slide" Target="slide62.xml"/><Relationship Id="rId4" Type="http://schemas.openxmlformats.org/officeDocument/2006/relationships/image" Target="../media/image107.png"/><Relationship Id="rId9" Type="http://schemas.microsoft.com/office/2007/relationships/hdphoto" Target="../media/hdphoto2.wdp"/><Relationship Id="rId14" Type="http://schemas.openxmlformats.org/officeDocument/2006/relationships/slide" Target="slide50.xml"/></Relationships>
</file>

<file path=ppt/slides/_rels/slide81.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6.xml"/><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69.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slide" Target="slide68.xml"/><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80.png"/><Relationship Id="rId9" Type="http://schemas.openxmlformats.org/officeDocument/2006/relationships/image" Target="../media/image5.png"/><Relationship Id="rId14" Type="http://schemas.openxmlformats.org/officeDocument/2006/relationships/slide" Target="slide60.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0.xml"/><Relationship Id="rId3" Type="http://schemas.openxmlformats.org/officeDocument/2006/relationships/slide" Target="slide68.xml"/><Relationship Id="rId7" Type="http://schemas.openxmlformats.org/officeDocument/2006/relationships/image" Target="../media/image4.png"/><Relationship Id="rId12" Type="http://schemas.openxmlformats.org/officeDocument/2006/relationships/slide" Target="slide25.xml"/><Relationship Id="rId17" Type="http://schemas.openxmlformats.org/officeDocument/2006/relationships/slide" Target="slide82.xml"/><Relationship Id="rId2" Type="http://schemas.openxmlformats.org/officeDocument/2006/relationships/notesSlide" Target="../notesSlides/notesSlide70.xml"/><Relationship Id="rId16" Type="http://schemas.openxmlformats.org/officeDocument/2006/relationships/slide" Target="slide76.xml"/><Relationship Id="rId1" Type="http://schemas.openxmlformats.org/officeDocument/2006/relationships/slideLayout" Target="../slideLayouts/slideLayout8.xml"/><Relationship Id="rId6" Type="http://schemas.openxmlformats.org/officeDocument/2006/relationships/slide" Target="slide64.xml"/><Relationship Id="rId11" Type="http://schemas.openxmlformats.org/officeDocument/2006/relationships/image" Target="../media/image6.svg"/><Relationship Id="rId5" Type="http://schemas.openxmlformats.org/officeDocument/2006/relationships/image" Target="../media/image108.png"/><Relationship Id="rId15" Type="http://schemas.openxmlformats.org/officeDocument/2006/relationships/slide" Target="slide60.xml"/><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slide" Target="slide62.xml"/><Relationship Id="rId14" Type="http://schemas.openxmlformats.org/officeDocument/2006/relationships/slide" Target="slide56.xml"/></Relationships>
</file>

<file path=ppt/slides/_rels/slide84.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6.xml"/><Relationship Id="rId3" Type="http://schemas.openxmlformats.org/officeDocument/2006/relationships/slide" Target="slide68.xml"/><Relationship Id="rId7" Type="http://schemas.microsoft.com/office/2007/relationships/hdphoto" Target="../media/hdphoto2.wdp"/><Relationship Id="rId12" Type="http://schemas.openxmlformats.org/officeDocument/2006/relationships/slide" Target="slide50.xml"/><Relationship Id="rId2" Type="http://schemas.openxmlformats.org/officeDocument/2006/relationships/notesSlide" Target="../notesSlides/notesSlide71.xml"/><Relationship Id="rId16" Type="http://schemas.openxmlformats.org/officeDocument/2006/relationships/slide" Target="slide82.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slide" Target="slide25.xml"/><Relationship Id="rId5" Type="http://schemas.openxmlformats.org/officeDocument/2006/relationships/image" Target="../media/image109.png"/><Relationship Id="rId15" Type="http://schemas.openxmlformats.org/officeDocument/2006/relationships/slide" Target="slide76.xml"/><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slide" Target="slide60.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11.sv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8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8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8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0.png"/><Relationship Id="rId7"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svg"/><Relationship Id="rId18" Type="http://schemas.openxmlformats.org/officeDocument/2006/relationships/slide" Target="slide16.xml"/><Relationship Id="rId26" Type="http://schemas.openxmlformats.org/officeDocument/2006/relationships/slide" Target="slide82.xml"/><Relationship Id="rId3" Type="http://schemas.openxmlformats.org/officeDocument/2006/relationships/slide" Target="slide12.xml"/><Relationship Id="rId21" Type="http://schemas.openxmlformats.org/officeDocument/2006/relationships/slide" Target="slide25.xml"/><Relationship Id="rId7" Type="http://schemas.openxmlformats.org/officeDocument/2006/relationships/image" Target="../media/image3.png"/><Relationship Id="rId12" Type="http://schemas.openxmlformats.org/officeDocument/2006/relationships/image" Target="../media/image5.png"/><Relationship Id="rId17" Type="http://schemas.openxmlformats.org/officeDocument/2006/relationships/image" Target="../media/image24.svg"/><Relationship Id="rId25" Type="http://schemas.openxmlformats.org/officeDocument/2006/relationships/slide" Target="slide76.xml"/><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26.svg"/><Relationship Id="rId1" Type="http://schemas.openxmlformats.org/officeDocument/2006/relationships/slideLayout" Target="../slideLayouts/slideLayout8.xml"/><Relationship Id="rId6" Type="http://schemas.openxmlformats.org/officeDocument/2006/relationships/slide" Target="slide10.xml"/><Relationship Id="rId11" Type="http://schemas.openxmlformats.org/officeDocument/2006/relationships/slide" Target="slide3.xml"/><Relationship Id="rId24" Type="http://schemas.openxmlformats.org/officeDocument/2006/relationships/slide" Target="slide60.xml"/><Relationship Id="rId5" Type="http://schemas.openxmlformats.org/officeDocument/2006/relationships/image" Target="../media/image20.svg"/><Relationship Id="rId15" Type="http://schemas.openxmlformats.org/officeDocument/2006/relationships/image" Target="../media/image22.svg"/><Relationship Id="rId23" Type="http://schemas.openxmlformats.org/officeDocument/2006/relationships/slide" Target="slide56.xml"/><Relationship Id="rId10" Type="http://schemas.microsoft.com/office/2007/relationships/hdphoto" Target="../media/hdphoto2.wdp"/><Relationship Id="rId19"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4.png"/><Relationship Id="rId14" Type="http://schemas.openxmlformats.org/officeDocument/2006/relationships/image" Target="../media/image21.png"/><Relationship Id="rId22" Type="http://schemas.openxmlformats.org/officeDocument/2006/relationships/slide" Target="slide50.xml"/></Relationships>
</file>

<file path=ppt/slides/_rels/slide9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0.png"/><Relationship Id="rId7"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9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0.png"/><Relationship Id="rId7"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image" Target="../media/image3.png"/><Relationship Id="rId4" Type="http://schemas.openxmlformats.org/officeDocument/2006/relationships/image" Target="../media/image111.svg"/></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DD6"/>
        </a:solidFill>
        <a:effectLst/>
      </p:bgPr>
    </p:bg>
    <p:spTree>
      <p:nvGrpSpPr>
        <p:cNvPr id="1" name=""/>
        <p:cNvGrpSpPr/>
        <p:nvPr/>
      </p:nvGrpSpPr>
      <p:grpSpPr>
        <a:xfrm>
          <a:off x="0" y="0"/>
          <a:ext cx="0" cy="0"/>
          <a:chOff x="0" y="0"/>
          <a:chExt cx="0" cy="0"/>
        </a:xfrm>
      </p:grpSpPr>
      <p:pic>
        <p:nvPicPr>
          <p:cNvPr id="2" name="Picture 2" descr="Scotiabank Logo | Symbol, History, PNG (3840*2160)">
            <a:extLst>
              <a:ext uri="{FF2B5EF4-FFF2-40B4-BE49-F238E27FC236}">
                <a16:creationId xmlns:a16="http://schemas.microsoft.com/office/drawing/2014/main" id="{FFE2AC47-8012-DC09-8CB8-3E326DDF745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358542" y="2301418"/>
            <a:ext cx="3507216" cy="197280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1ACC886F-0527-6C10-A2EC-A4BCEFA24DBD}"/>
              </a:ext>
            </a:extLst>
          </p:cNvPr>
          <p:cNvCxnSpPr>
            <a:cxnSpLocks/>
          </p:cNvCxnSpPr>
          <p:nvPr/>
        </p:nvCxnSpPr>
        <p:spPr>
          <a:xfrm>
            <a:off x="5223217" y="2283235"/>
            <a:ext cx="0" cy="2009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49">
            <a:extLst>
              <a:ext uri="{FF2B5EF4-FFF2-40B4-BE49-F238E27FC236}">
                <a16:creationId xmlns:a16="http://schemas.microsoft.com/office/drawing/2014/main" id="{C3D80E60-9458-F9ED-1FE4-40AD5D815285}"/>
              </a:ext>
            </a:extLst>
          </p:cNvPr>
          <p:cNvSpPr txBox="1"/>
          <p:nvPr/>
        </p:nvSpPr>
        <p:spPr>
          <a:xfrm>
            <a:off x="5580675" y="2517739"/>
            <a:ext cx="5541693" cy="1540165"/>
          </a:xfrm>
          <a:prstGeom prst="rect">
            <a:avLst/>
          </a:prstGeom>
          <a:noFill/>
        </p:spPr>
        <p:txBody>
          <a:bodyPr wrap="square" rtlCol="0" anchor="b">
            <a:spAutoFit/>
          </a:bodyPr>
          <a:lstStyle/>
          <a:p>
            <a:pPr>
              <a:lnSpc>
                <a:spcPts val="3751"/>
              </a:lnSpc>
            </a:pPr>
            <a:r>
              <a:rPr lang="es-ES_tradnl" sz="2800" b="1" dirty="0">
                <a:solidFill>
                  <a:schemeClr val="bg1"/>
                </a:solidFill>
                <a:latin typeface="Poppins SemiBold" pitchFamily="2" charset="77"/>
                <a:ea typeface="League Spartan" charset="0"/>
                <a:cs typeface="Poppins SemiBold" pitchFamily="2" charset="77"/>
              </a:rPr>
              <a:t>Manual de formalización de crédito hipotecario en PRESTO 2.0.</a:t>
            </a:r>
          </a:p>
        </p:txBody>
      </p:sp>
    </p:spTree>
    <p:extLst>
      <p:ext uri="{BB962C8B-B14F-4D97-AF65-F5344CB8AC3E}">
        <p14:creationId xmlns:p14="http://schemas.microsoft.com/office/powerpoint/2010/main" val="3064574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9" name="Rectángulo 38">
            <a:extLst>
              <a:ext uri="{FF2B5EF4-FFF2-40B4-BE49-F238E27FC236}">
                <a16:creationId xmlns:a16="http://schemas.microsoft.com/office/drawing/2014/main" id="{1D289310-C140-9669-4C6E-F14E263DE4D7}"/>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Rectángulo 61">
            <a:extLst>
              <a:ext uri="{FF2B5EF4-FFF2-40B4-BE49-F238E27FC236}">
                <a16:creationId xmlns:a16="http://schemas.microsoft.com/office/drawing/2014/main" id="{15C95E4A-A3E9-29F5-589B-43220CB2BE7F}"/>
              </a:ext>
            </a:extLst>
          </p:cNvPr>
          <p:cNvSpPr/>
          <p:nvPr/>
        </p:nvSpPr>
        <p:spPr>
          <a:xfrm>
            <a:off x="280840" y="2394148"/>
            <a:ext cx="11388646" cy="3037823"/>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sp>
        <p:nvSpPr>
          <p:cNvPr id="25" name="TextBox 49">
            <a:extLst>
              <a:ext uri="{FF2B5EF4-FFF2-40B4-BE49-F238E27FC236}">
                <a16:creationId xmlns:a16="http://schemas.microsoft.com/office/drawing/2014/main" id="{4D83EA7C-1331-D26C-080F-F20828B1288A}"/>
              </a:ext>
            </a:extLst>
          </p:cNvPr>
          <p:cNvSpPr txBox="1"/>
          <p:nvPr/>
        </p:nvSpPr>
        <p:spPr>
          <a:xfrm>
            <a:off x="296378" y="688765"/>
            <a:ext cx="3280292"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¿Qué es PRESTO 2.0?</a:t>
            </a:r>
          </a:p>
        </p:txBody>
      </p:sp>
      <p:sp>
        <p:nvSpPr>
          <p:cNvPr id="26" name="TextBox 49">
            <a:extLst>
              <a:ext uri="{FF2B5EF4-FFF2-40B4-BE49-F238E27FC236}">
                <a16:creationId xmlns:a16="http://schemas.microsoft.com/office/drawing/2014/main" id="{BC05E939-1168-D376-AD33-66DFF39BAD40}"/>
              </a:ext>
            </a:extLst>
          </p:cNvPr>
          <p:cNvSpPr txBox="1"/>
          <p:nvPr/>
        </p:nvSpPr>
        <p:spPr>
          <a:xfrm>
            <a:off x="280840" y="1355188"/>
            <a:ext cx="11058270" cy="523220"/>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Es la nueva versión de PRESO, el sistema de Scotiabank que te  permite cargar, gestionar, dar seguimiento y llevar un control de todos los créditos que tus clientes están por contratar.</a:t>
            </a:r>
          </a:p>
        </p:txBody>
      </p:sp>
      <p:sp>
        <p:nvSpPr>
          <p:cNvPr id="30" name="Rectángulo 29">
            <a:extLst>
              <a:ext uri="{FF2B5EF4-FFF2-40B4-BE49-F238E27FC236}">
                <a16:creationId xmlns:a16="http://schemas.microsoft.com/office/drawing/2014/main" id="{1E9D3CF6-EC32-7118-ABB4-CBFA414AB2BB}"/>
              </a:ext>
            </a:extLst>
          </p:cNvPr>
          <p:cNvSpPr/>
          <p:nvPr/>
        </p:nvSpPr>
        <p:spPr>
          <a:xfrm>
            <a:off x="383383" y="2132694"/>
            <a:ext cx="2211469" cy="3852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TextBox 49">
            <a:extLst>
              <a:ext uri="{FF2B5EF4-FFF2-40B4-BE49-F238E27FC236}">
                <a16:creationId xmlns:a16="http://schemas.microsoft.com/office/drawing/2014/main" id="{2C43CCF2-0BEC-3F66-6586-BF7AD2C74F71}"/>
              </a:ext>
            </a:extLst>
          </p:cNvPr>
          <p:cNvSpPr txBox="1"/>
          <p:nvPr/>
        </p:nvSpPr>
        <p:spPr>
          <a:xfrm>
            <a:off x="740903" y="1994681"/>
            <a:ext cx="1246471" cy="529632"/>
          </a:xfrm>
          <a:prstGeom prst="rect">
            <a:avLst/>
          </a:prstGeom>
          <a:noFill/>
        </p:spPr>
        <p:txBody>
          <a:bodyPr wrap="square" rtlCol="0" anchor="b">
            <a:spAutoFit/>
          </a:bodyPr>
          <a:lstStyle/>
          <a:p>
            <a:pPr>
              <a:lnSpc>
                <a:spcPts val="3751"/>
              </a:lnSpc>
            </a:pPr>
            <a:r>
              <a:rPr lang="es-ES_tradnl" sz="2000" b="1" dirty="0">
                <a:solidFill>
                  <a:schemeClr val="bg1"/>
                </a:solidFill>
                <a:latin typeface="Poppins SemiBold" pitchFamily="2" charset="77"/>
                <a:ea typeface="League Spartan" charset="0"/>
                <a:cs typeface="Poppins SemiBold" pitchFamily="2" charset="77"/>
              </a:rPr>
              <a:t>Ejemplo</a:t>
            </a:r>
          </a:p>
        </p:txBody>
      </p:sp>
      <p:sp>
        <p:nvSpPr>
          <p:cNvPr id="32" name="CuadroTexto 31">
            <a:extLst>
              <a:ext uri="{FF2B5EF4-FFF2-40B4-BE49-F238E27FC236}">
                <a16:creationId xmlns:a16="http://schemas.microsoft.com/office/drawing/2014/main" id="{91A9C999-F6E5-2AB9-7A4A-E0D6FCE78093}"/>
              </a:ext>
            </a:extLst>
          </p:cNvPr>
          <p:cNvSpPr txBox="1"/>
          <p:nvPr/>
        </p:nvSpPr>
        <p:spPr>
          <a:xfrm>
            <a:off x="626440" y="2622242"/>
            <a:ext cx="4293290" cy="338554"/>
          </a:xfrm>
          <a:prstGeom prst="rect">
            <a:avLst/>
          </a:prstGeom>
          <a:noFill/>
        </p:spPr>
        <p:txBody>
          <a:bodyPr wrap="square" rtlCol="0">
            <a:spAutoFit/>
          </a:bodyPr>
          <a:lstStyle/>
          <a:p>
            <a:r>
              <a:rPr lang="es-ES_tradnl" sz="1600" b="1" dirty="0">
                <a:solidFill>
                  <a:srgbClr val="61B7E3"/>
                </a:solidFill>
                <a:latin typeface="Noto Sans" panose="020B0502040504020204" pitchFamily="34" charset="0"/>
                <a:ea typeface="Noto Sans" panose="020B0502040504020204" pitchFamily="34" charset="0"/>
                <a:cs typeface="Noto Sans" panose="020B0502040504020204" pitchFamily="34" charset="0"/>
              </a:rPr>
              <a:t>Dentro de PRESTO 2.0 podrás:</a:t>
            </a:r>
          </a:p>
        </p:txBody>
      </p:sp>
      <p:sp>
        <p:nvSpPr>
          <p:cNvPr id="34" name="CuadroTexto 33">
            <a:extLst>
              <a:ext uri="{FF2B5EF4-FFF2-40B4-BE49-F238E27FC236}">
                <a16:creationId xmlns:a16="http://schemas.microsoft.com/office/drawing/2014/main" id="{DC4A1D2C-93FB-AA03-65C8-D9E544B64931}"/>
              </a:ext>
            </a:extLst>
          </p:cNvPr>
          <p:cNvSpPr txBox="1"/>
          <p:nvPr/>
        </p:nvSpPr>
        <p:spPr>
          <a:xfrm>
            <a:off x="740902" y="3025084"/>
            <a:ext cx="8422367" cy="523220"/>
          </a:xfrm>
          <a:prstGeom prst="rect">
            <a:avLst/>
          </a:prstGeom>
          <a:noFill/>
        </p:spPr>
        <p:txBody>
          <a:bodyPr wrap="square">
            <a:spAutoFit/>
          </a:bodyPr>
          <a:lstStyle/>
          <a:p>
            <a:pPr marL="285750" indent="-285750">
              <a:buClr>
                <a:srgbClr val="35A5DA"/>
              </a:buClr>
              <a:buFont typeface="Arial" panose="020B0604020202020204" pitchFamily="34" charset="0"/>
              <a:buChar char="•"/>
            </a:pPr>
            <a:r>
              <a:rPr lang="es-ES_tradnl" sz="1400" dirty="0">
                <a:latin typeface="Scotia" panose="020B0503020203020204" pitchFamily="34" charset="0"/>
                <a:ea typeface="Noto Sans" panose="020B0502040504020204" pitchFamily="34" charset="0"/>
                <a:cs typeface="Noto Sans" panose="020B0502040504020204" pitchFamily="34" charset="0"/>
              </a:rPr>
              <a:t>Dar seguimiento a todos tus folios en proceso de contratación ¡y ver en qué estatus se encuentra en todo momento!</a:t>
            </a:r>
          </a:p>
        </p:txBody>
      </p:sp>
      <p:sp>
        <p:nvSpPr>
          <p:cNvPr id="35" name="CuadroTexto 34">
            <a:extLst>
              <a:ext uri="{FF2B5EF4-FFF2-40B4-BE49-F238E27FC236}">
                <a16:creationId xmlns:a16="http://schemas.microsoft.com/office/drawing/2014/main" id="{201AA1BC-3A2A-EE6F-072E-10CB5AD16064}"/>
              </a:ext>
            </a:extLst>
          </p:cNvPr>
          <p:cNvSpPr txBox="1"/>
          <p:nvPr/>
        </p:nvSpPr>
        <p:spPr>
          <a:xfrm>
            <a:off x="739078" y="3639997"/>
            <a:ext cx="8288139" cy="307777"/>
          </a:xfrm>
          <a:prstGeom prst="rect">
            <a:avLst/>
          </a:prstGeom>
          <a:noFill/>
        </p:spPr>
        <p:txBody>
          <a:bodyPr wrap="square">
            <a:spAutoFit/>
          </a:bodyPr>
          <a:lstStyle/>
          <a:p>
            <a:pPr marL="285750" indent="-285750" algn="just">
              <a:buClr>
                <a:srgbClr val="35A5DA"/>
              </a:buClr>
              <a:buFont typeface="Arial" panose="020B0604020202020204" pitchFamily="34" charset="0"/>
              <a:buChar char="•"/>
            </a:pPr>
            <a:r>
              <a:rPr lang="es-ES_tradnl" sz="1400" dirty="0">
                <a:latin typeface="Noto Sans" panose="020B0502040504020204" pitchFamily="34" charset="0"/>
                <a:ea typeface="Noto Sans" panose="020B0502040504020204" pitchFamily="34" charset="0"/>
                <a:cs typeface="Noto Sans" panose="020B0502040504020204" pitchFamily="34" charset="0"/>
              </a:rPr>
              <a:t>Realizar tus tareas para la contratación, como son:</a:t>
            </a:r>
          </a:p>
        </p:txBody>
      </p:sp>
      <p:sp>
        <p:nvSpPr>
          <p:cNvPr id="37" name="CuadroTexto 36">
            <a:extLst>
              <a:ext uri="{FF2B5EF4-FFF2-40B4-BE49-F238E27FC236}">
                <a16:creationId xmlns:a16="http://schemas.microsoft.com/office/drawing/2014/main" id="{83BCB684-72F8-C415-25AC-C080D7E286B1}"/>
              </a:ext>
            </a:extLst>
          </p:cNvPr>
          <p:cNvSpPr txBox="1"/>
          <p:nvPr/>
        </p:nvSpPr>
        <p:spPr>
          <a:xfrm>
            <a:off x="740902" y="4092277"/>
            <a:ext cx="9082107" cy="1169551"/>
          </a:xfrm>
          <a:prstGeom prst="rect">
            <a:avLst/>
          </a:prstGeom>
          <a:noFill/>
        </p:spPr>
        <p:txBody>
          <a:bodyPr wrap="square">
            <a:spAutoFit/>
          </a:bodyPr>
          <a:lstStyle/>
          <a:p>
            <a:pPr marL="742950" lvl="1" indent="-285750" algn="just">
              <a:buClr>
                <a:srgbClr val="35A5DA"/>
              </a:buClr>
              <a:buFont typeface="Wingdings" panose="05000000000000000000" pitchFamily="2" charset="2"/>
              <a:buChar char="ü"/>
            </a:pPr>
            <a:r>
              <a:rPr lang="es-ES_tradnl" sz="1400" b="1" dirty="0">
                <a:latin typeface="Scotia" panose="020B0503020203020204" pitchFamily="34" charset="0"/>
                <a:ea typeface="Noto Sans" panose="020B0502040504020204" pitchFamily="34" charset="0"/>
                <a:cs typeface="Noto Sans" panose="020B0502040504020204" pitchFamily="34" charset="0"/>
              </a:rPr>
              <a:t>Dar seguimiento a cada una de las etapas por las que pasan los créditos que tengas en curso.</a:t>
            </a:r>
          </a:p>
          <a:p>
            <a:pPr marL="742950" lvl="1" indent="-285750" algn="just">
              <a:buClr>
                <a:srgbClr val="35A5DA"/>
              </a:buClr>
              <a:buFont typeface="Wingdings" panose="05000000000000000000" pitchFamily="2" charset="2"/>
              <a:buChar char="ü"/>
            </a:pPr>
            <a:endParaRPr lang="es-ES_tradnl" sz="1400" b="1" dirty="0">
              <a:latin typeface="Scotia" panose="020B0503020203020204" pitchFamily="34" charset="0"/>
              <a:ea typeface="Noto Sans" panose="020B0502040504020204" pitchFamily="34" charset="0"/>
              <a:cs typeface="Noto Sans" panose="020B0502040504020204" pitchFamily="34" charset="0"/>
            </a:endParaRPr>
          </a:p>
          <a:p>
            <a:pPr marL="742950" lvl="1" indent="-285750" algn="just">
              <a:buClr>
                <a:srgbClr val="35A5DA"/>
              </a:buClr>
              <a:buFont typeface="Wingdings" panose="05000000000000000000" pitchFamily="2" charset="2"/>
              <a:buChar char="ü"/>
            </a:pPr>
            <a:r>
              <a:rPr lang="es-ES_tradnl" sz="1400" b="1" dirty="0">
                <a:latin typeface="Scotia" panose="020B0503020203020204" pitchFamily="34" charset="0"/>
                <a:ea typeface="Noto Sans" panose="020B0502040504020204" pitchFamily="34" charset="0"/>
                <a:cs typeface="Noto Sans" panose="020B0502040504020204" pitchFamily="34" charset="0"/>
              </a:rPr>
              <a:t>Cargar y actualizar los documentos.</a:t>
            </a:r>
          </a:p>
          <a:p>
            <a:pPr marL="742950" lvl="1" indent="-285750" algn="just">
              <a:buClr>
                <a:srgbClr val="35A5DA"/>
              </a:buClr>
              <a:buFont typeface="Wingdings" panose="05000000000000000000" pitchFamily="2" charset="2"/>
              <a:buChar char="ü"/>
            </a:pPr>
            <a:endParaRPr lang="es-ES_tradnl" sz="1400" b="1" dirty="0">
              <a:latin typeface="Scotia" panose="020B0503020203020204" pitchFamily="34" charset="0"/>
              <a:ea typeface="Noto Sans" panose="020B0502040504020204" pitchFamily="34" charset="0"/>
              <a:cs typeface="Noto Sans" panose="020B0502040504020204" pitchFamily="34" charset="0"/>
            </a:endParaRPr>
          </a:p>
          <a:p>
            <a:pPr marL="742950" lvl="1" indent="-285750" algn="just">
              <a:buClr>
                <a:srgbClr val="35A5DA"/>
              </a:buClr>
              <a:buFont typeface="Wingdings" panose="05000000000000000000" pitchFamily="2" charset="2"/>
              <a:buChar char="ü"/>
            </a:pPr>
            <a:r>
              <a:rPr lang="es-ES_tradnl" sz="1400" b="1" dirty="0">
                <a:latin typeface="Scotia" panose="020B0503020203020204" pitchFamily="34" charset="0"/>
                <a:ea typeface="Noto Sans" panose="020B0502040504020204" pitchFamily="34" charset="0"/>
                <a:cs typeface="Noto Sans" panose="020B0502040504020204" pitchFamily="34" charset="0"/>
              </a:rPr>
              <a:t>Enviar el folio del crédito y su documentación a todas las áreas involucradas en el proceso.</a:t>
            </a:r>
          </a:p>
        </p:txBody>
      </p:sp>
      <p:sp>
        <p:nvSpPr>
          <p:cNvPr id="38" name="TextBox 49">
            <a:extLst>
              <a:ext uri="{FF2B5EF4-FFF2-40B4-BE49-F238E27FC236}">
                <a16:creationId xmlns:a16="http://schemas.microsoft.com/office/drawing/2014/main" id="{8642CCF2-58C2-4C90-219F-4236EFE864D1}"/>
              </a:ext>
            </a:extLst>
          </p:cNvPr>
          <p:cNvSpPr txBox="1"/>
          <p:nvPr/>
        </p:nvSpPr>
        <p:spPr>
          <a:xfrm>
            <a:off x="296378" y="5515810"/>
            <a:ext cx="10662463" cy="1034899"/>
          </a:xfrm>
          <a:prstGeom prst="rect">
            <a:avLst/>
          </a:prstGeom>
          <a:noFill/>
        </p:spPr>
        <p:txBody>
          <a:bodyPr wrap="square" rtlCol="0" anchor="b">
            <a:spAutoFit/>
          </a:bodyPr>
          <a:lstStyle/>
          <a:p>
            <a:pPr algn="just">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Todas las áreas involucradas (como Operaciones, Notarías y Avalúos) tienen acceso a PRESTO 2.0, por lo que funge también como un flujo de trabajo en el que podrás enviar y recibir el estatus del folio al área que corresponde en cada etapa ¡A lo largo de este manual te guiaremos paso a paso!</a:t>
            </a:r>
          </a:p>
        </p:txBody>
      </p:sp>
      <p:pic>
        <p:nvPicPr>
          <p:cNvPr id="15" name="Imagen 14" descr="Un dibujo de una cara feliz&#10;&#10;Descripción generada automáticamente con confianza baja">
            <a:extLst>
              <a:ext uri="{FF2B5EF4-FFF2-40B4-BE49-F238E27FC236}">
                <a16:creationId xmlns:a16="http://schemas.microsoft.com/office/drawing/2014/main" id="{AA60B3C7-7C96-D6CB-3B47-4EF8F58E886E}"/>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3" name="CuadroTexto 9">
            <a:hlinkClick r:id="rId4" action="ppaction://hlinksldjump"/>
            <a:extLst>
              <a:ext uri="{FF2B5EF4-FFF2-40B4-BE49-F238E27FC236}">
                <a16:creationId xmlns:a16="http://schemas.microsoft.com/office/drawing/2014/main" id="{1732206B-4459-2D2C-A708-E201DF06B63A}"/>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33" name="Imagen 11" descr="Icono&#10;&#10;Descripción generada automáticamente con confianza media">
            <a:hlinkClick r:id="" action="ppaction://hlinkshowjump?jump=firstslide"/>
            <a:extLst>
              <a:ext uri="{FF2B5EF4-FFF2-40B4-BE49-F238E27FC236}">
                <a16:creationId xmlns:a16="http://schemas.microsoft.com/office/drawing/2014/main" id="{EADCDDDB-53AB-2B01-BE5F-7C38B200AC29}"/>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0" name="TextBox 39">
            <a:extLst>
              <a:ext uri="{FF2B5EF4-FFF2-40B4-BE49-F238E27FC236}">
                <a16:creationId xmlns:a16="http://schemas.microsoft.com/office/drawing/2014/main" id="{E5ADB2C8-1819-26FF-ECEB-D022F2B96F33}"/>
              </a:ext>
            </a:extLst>
          </p:cNvPr>
          <p:cNvSpPr txBox="1"/>
          <p:nvPr/>
        </p:nvSpPr>
        <p:spPr>
          <a:xfrm>
            <a:off x="28135" y="-281354"/>
            <a:ext cx="184731" cy="369332"/>
          </a:xfrm>
          <a:prstGeom prst="rect">
            <a:avLst/>
          </a:prstGeom>
          <a:noFill/>
        </p:spPr>
        <p:txBody>
          <a:bodyPr wrap="none" rtlCol="0">
            <a:spAutoFit/>
          </a:bodyPr>
          <a:lstStyle/>
          <a:p>
            <a:endParaRPr lang="en-MX" dirty="0"/>
          </a:p>
        </p:txBody>
      </p:sp>
      <p:sp>
        <p:nvSpPr>
          <p:cNvPr id="17" name="Paralelogramo 10">
            <a:hlinkClick r:id="rId4" action="ppaction://hlinksldjump"/>
            <a:extLst>
              <a:ext uri="{FF2B5EF4-FFF2-40B4-BE49-F238E27FC236}">
                <a16:creationId xmlns:a16="http://schemas.microsoft.com/office/drawing/2014/main" id="{C691540F-A205-8FE6-9F33-09DB225844DE}"/>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18" name="Paralelogramo 32">
            <a:hlinkClick r:id="rId4" action="ppaction://hlinksldjump"/>
            <a:extLst>
              <a:ext uri="{FF2B5EF4-FFF2-40B4-BE49-F238E27FC236}">
                <a16:creationId xmlns:a16="http://schemas.microsoft.com/office/drawing/2014/main" id="{B44E8CB2-3376-B7AB-86CD-E1D4D78913EA}"/>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9" name="Gráfico 37">
            <a:hlinkClick r:id="rId7" action="ppaction://hlinksldjump"/>
            <a:extLst>
              <a:ext uri="{FF2B5EF4-FFF2-40B4-BE49-F238E27FC236}">
                <a16:creationId xmlns:a16="http://schemas.microsoft.com/office/drawing/2014/main" id="{628A1BEC-6967-4607-79D7-56AA5BA786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grpSp>
        <p:nvGrpSpPr>
          <p:cNvPr id="27" name="Grupo 16">
            <a:extLst>
              <a:ext uri="{FF2B5EF4-FFF2-40B4-BE49-F238E27FC236}">
                <a16:creationId xmlns:a16="http://schemas.microsoft.com/office/drawing/2014/main" id="{8119E578-585F-4B60-9F92-0D834A68C7F0}"/>
              </a:ext>
            </a:extLst>
          </p:cNvPr>
          <p:cNvGrpSpPr/>
          <p:nvPr/>
        </p:nvGrpSpPr>
        <p:grpSpPr>
          <a:xfrm>
            <a:off x="3276363" y="46926"/>
            <a:ext cx="2665988" cy="426166"/>
            <a:chOff x="2492508" y="-12700"/>
            <a:chExt cx="2665988" cy="426166"/>
          </a:xfrm>
        </p:grpSpPr>
        <p:sp>
          <p:nvSpPr>
            <p:cNvPr id="28" name="Paralelogramo 17">
              <a:hlinkClick r:id="rId10" action="ppaction://hlinksldjump"/>
              <a:extLst>
                <a:ext uri="{FF2B5EF4-FFF2-40B4-BE49-F238E27FC236}">
                  <a16:creationId xmlns:a16="http://schemas.microsoft.com/office/drawing/2014/main" id="{7A6E7E6F-0396-416A-8938-0FA5FCBDD0CA}"/>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9" name="Paralelogramo 18">
              <a:hlinkClick r:id="rId11" action="ppaction://hlinksldjump"/>
              <a:extLst>
                <a:ext uri="{FF2B5EF4-FFF2-40B4-BE49-F238E27FC236}">
                  <a16:creationId xmlns:a16="http://schemas.microsoft.com/office/drawing/2014/main" id="{EC86F8C7-CCF7-4C68-9025-0C9BF9005DFD}"/>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6" name="Paralelogramo 19">
              <a:hlinkClick r:id="rId12" action="ppaction://hlinksldjump"/>
              <a:extLst>
                <a:ext uri="{FF2B5EF4-FFF2-40B4-BE49-F238E27FC236}">
                  <a16:creationId xmlns:a16="http://schemas.microsoft.com/office/drawing/2014/main" id="{D690AF42-3B3E-4F27-BDC7-09993D30181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1" name="Paralelogramo 20">
              <a:hlinkClick r:id="rId13" action="ppaction://hlinksldjump"/>
              <a:extLst>
                <a:ext uri="{FF2B5EF4-FFF2-40B4-BE49-F238E27FC236}">
                  <a16:creationId xmlns:a16="http://schemas.microsoft.com/office/drawing/2014/main" id="{59F9088E-A664-4FB2-99A7-83B2268FCD27}"/>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2" name="Paralelogramo 27">
              <a:hlinkClick r:id="rId14" action="ppaction://hlinksldjump"/>
              <a:extLst>
                <a:ext uri="{FF2B5EF4-FFF2-40B4-BE49-F238E27FC236}">
                  <a16:creationId xmlns:a16="http://schemas.microsoft.com/office/drawing/2014/main" id="{86C874AC-9E02-4F3A-9E56-82A5A23CA294}"/>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3" name="Paralelogramo 29">
              <a:hlinkClick r:id="rId15" action="ppaction://hlinksldjump"/>
              <a:extLst>
                <a:ext uri="{FF2B5EF4-FFF2-40B4-BE49-F238E27FC236}">
                  <a16:creationId xmlns:a16="http://schemas.microsoft.com/office/drawing/2014/main" id="{DBE3B83E-2B0E-4FBA-BD9D-CCF0D5C1E06F}"/>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76840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 name="Elipse 45">
            <a:extLst>
              <a:ext uri="{FF2B5EF4-FFF2-40B4-BE49-F238E27FC236}">
                <a16:creationId xmlns:a16="http://schemas.microsoft.com/office/drawing/2014/main" id="{6936E06E-02CA-93D7-04E1-2E3429FCFCE8}"/>
              </a:ext>
            </a:extLst>
          </p:cNvPr>
          <p:cNvSpPr/>
          <p:nvPr/>
        </p:nvSpPr>
        <p:spPr>
          <a:xfrm>
            <a:off x="9076018"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TextBox 49">
            <a:extLst>
              <a:ext uri="{FF2B5EF4-FFF2-40B4-BE49-F238E27FC236}">
                <a16:creationId xmlns:a16="http://schemas.microsoft.com/office/drawing/2014/main" id="{8419D4B8-D14A-E459-37DA-FC10B0323863}"/>
              </a:ext>
            </a:extLst>
          </p:cNvPr>
          <p:cNvSpPr txBox="1"/>
          <p:nvPr/>
        </p:nvSpPr>
        <p:spPr>
          <a:xfrm>
            <a:off x="9454956" y="3620777"/>
            <a:ext cx="1714945" cy="738664"/>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buscar un folio en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9" name="Rectángulo 28">
            <a:extLst>
              <a:ext uri="{FF2B5EF4-FFF2-40B4-BE49-F238E27FC236}">
                <a16:creationId xmlns:a16="http://schemas.microsoft.com/office/drawing/2014/main" id="{A53B212C-88A3-3DB0-CCB9-7059FB55935E}"/>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6847" y="852778"/>
            <a:ext cx="8810223" cy="550151"/>
          </a:xfrm>
          <a:prstGeom prst="rect">
            <a:avLst/>
          </a:prstGeom>
          <a:noFill/>
        </p:spPr>
        <p:txBody>
          <a:bodyPr wrap="square" rtlCol="0" anchor="b">
            <a:spAutoFit/>
          </a:bodyPr>
          <a:lstStyle/>
          <a:p>
            <a:pPr>
              <a:lnSpc>
                <a:spcPts val="3751"/>
              </a:lnSpc>
            </a:pPr>
            <a:r>
              <a:rPr lang="es-ES_tradnl" sz="2400" b="1" dirty="0">
                <a:solidFill>
                  <a:srgbClr val="84CCED"/>
                </a:solidFill>
                <a:latin typeface="Scotia" panose="020B0503020203020204" pitchFamily="34" charset="0"/>
                <a:ea typeface="League Spartan" charset="0"/>
                <a:cs typeface="Poppins SemiBold" pitchFamily="2" charset="77"/>
              </a:rPr>
              <a:t>¿Qué necesitas saber antes de iniciar este proceso?</a:t>
            </a:r>
          </a:p>
        </p:txBody>
      </p:sp>
      <p:sp>
        <p:nvSpPr>
          <p:cNvPr id="40" name="TextBox 49">
            <a:extLst>
              <a:ext uri="{FF2B5EF4-FFF2-40B4-BE49-F238E27FC236}">
                <a16:creationId xmlns:a16="http://schemas.microsoft.com/office/drawing/2014/main" id="{3C02D251-E755-4323-71A1-993894C96536}"/>
              </a:ext>
            </a:extLst>
          </p:cNvPr>
          <p:cNvSpPr txBox="1"/>
          <p:nvPr/>
        </p:nvSpPr>
        <p:spPr>
          <a:xfrm>
            <a:off x="373740" y="1528042"/>
            <a:ext cx="10844387" cy="1169551"/>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En esta sección encontrarás tres temas, que si bien son muy pequeños, te ayudarán a lo largo de todo el proceso de este manual, pues los usarás de forma recurrente.</a:t>
            </a: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Puedes verlos haciendo clic en los siguientes íconos, o bien, avanza de página para verlos en orden. </a:t>
            </a:r>
          </a:p>
          <a:p>
            <a:pPr algn="just"/>
            <a:endParaRPr lang="es-ES_tradnl" sz="1400" dirty="0">
              <a:latin typeface="Scotia" panose="020B0503020203020204" pitchFamily="34" charset="0"/>
              <a:ea typeface="Noto Sans" panose="020B0502040504020204" pitchFamily="34" charset="0"/>
              <a:cs typeface="Noto Sans" panose="020B0502040504020204" pitchFamily="34" charset="0"/>
            </a:endParaRP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Los procedimientos son los siguientes:  </a:t>
            </a:r>
          </a:p>
        </p:txBody>
      </p:sp>
      <p:sp>
        <p:nvSpPr>
          <p:cNvPr id="45" name="Elipse 44">
            <a:hlinkClick r:id="rId3" action="ppaction://hlinksldjump"/>
            <a:extLst>
              <a:ext uri="{FF2B5EF4-FFF2-40B4-BE49-F238E27FC236}">
                <a16:creationId xmlns:a16="http://schemas.microsoft.com/office/drawing/2014/main" id="{9042D230-2D89-C2AA-3C99-BA16B2EF9A44}"/>
              </a:ext>
            </a:extLst>
          </p:cNvPr>
          <p:cNvSpPr/>
          <p:nvPr/>
        </p:nvSpPr>
        <p:spPr>
          <a:xfrm>
            <a:off x="3191674" y="3429000"/>
            <a:ext cx="2438400" cy="2438400"/>
          </a:xfrm>
          <a:prstGeom prst="ellipse">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TextBox 49">
            <a:extLst>
              <a:ext uri="{FF2B5EF4-FFF2-40B4-BE49-F238E27FC236}">
                <a16:creationId xmlns:a16="http://schemas.microsoft.com/office/drawing/2014/main" id="{F45B8C29-F0A9-730E-39AE-35F2FEE4A0B5}"/>
              </a:ext>
            </a:extLst>
          </p:cNvPr>
          <p:cNvSpPr txBox="1"/>
          <p:nvPr/>
        </p:nvSpPr>
        <p:spPr>
          <a:xfrm>
            <a:off x="3506801" y="3728499"/>
            <a:ext cx="1802370"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entrar a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pic>
        <p:nvPicPr>
          <p:cNvPr id="96" name="Gráfico 95">
            <a:extLst>
              <a:ext uri="{FF2B5EF4-FFF2-40B4-BE49-F238E27FC236}">
                <a16:creationId xmlns:a16="http://schemas.microsoft.com/office/drawing/2014/main" id="{61E530FF-63B0-ECFD-65BF-D292CE48E0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3073" y="4463874"/>
            <a:ext cx="1525054" cy="884275"/>
          </a:xfrm>
          <a:prstGeom prst="rect">
            <a:avLst/>
          </a:prstGeom>
        </p:spPr>
      </p:pic>
      <p:grpSp>
        <p:nvGrpSpPr>
          <p:cNvPr id="99" name="Grupo 98">
            <a:extLst>
              <a:ext uri="{FF2B5EF4-FFF2-40B4-BE49-F238E27FC236}">
                <a16:creationId xmlns:a16="http://schemas.microsoft.com/office/drawing/2014/main" id="{21008A1B-DCAD-7541-98A9-508DAF1278C3}"/>
              </a:ext>
            </a:extLst>
          </p:cNvPr>
          <p:cNvGrpSpPr/>
          <p:nvPr/>
        </p:nvGrpSpPr>
        <p:grpSpPr>
          <a:xfrm>
            <a:off x="448833" y="3429000"/>
            <a:ext cx="2438400" cy="2438400"/>
            <a:chOff x="1972506" y="3887397"/>
            <a:chExt cx="2438400" cy="2438400"/>
          </a:xfrm>
          <a:solidFill>
            <a:schemeClr val="bg1">
              <a:lumMod val="85000"/>
            </a:schemeClr>
          </a:solidFill>
        </p:grpSpPr>
        <p:sp>
          <p:nvSpPr>
            <p:cNvPr id="44" name="Elipse 43">
              <a:hlinkClick r:id="rId6" action="ppaction://hlinksldjump"/>
              <a:extLst>
                <a:ext uri="{FF2B5EF4-FFF2-40B4-BE49-F238E27FC236}">
                  <a16:creationId xmlns:a16="http://schemas.microsoft.com/office/drawing/2014/main" id="{FBDE71D6-E147-F599-EAF7-6A6A6C4CC7E1}"/>
                </a:ext>
              </a:extLst>
            </p:cNvPr>
            <p:cNvSpPr/>
            <p:nvPr/>
          </p:nvSpPr>
          <p:spPr>
            <a:xfrm>
              <a:off x="1972506" y="3887397"/>
              <a:ext cx="2438400" cy="2438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TextBox 49">
              <a:extLst>
                <a:ext uri="{FF2B5EF4-FFF2-40B4-BE49-F238E27FC236}">
                  <a16:creationId xmlns:a16="http://schemas.microsoft.com/office/drawing/2014/main" id="{8176C728-E1E4-B12A-A600-C22449B3D9C7}"/>
                </a:ext>
              </a:extLst>
            </p:cNvPr>
            <p:cNvSpPr txBox="1"/>
            <p:nvPr/>
          </p:nvSpPr>
          <p:spPr>
            <a:xfrm>
              <a:off x="2317023" y="4127186"/>
              <a:ext cx="1749366" cy="517449"/>
            </a:xfrm>
            <a:prstGeom prst="rect">
              <a:avLst/>
            </a:prstGeom>
            <a:noFill/>
          </p:spPr>
          <p:txBody>
            <a:bodyPr wrap="square" rtlCol="0" anchor="b">
              <a:spAutoFit/>
            </a:bodyPr>
            <a:lstStyle/>
            <a:p>
              <a:pPr>
                <a:lnSpc>
                  <a:spcPts val="3751"/>
                </a:lnSpc>
              </a:pP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es PRESTO?</a:t>
              </a:r>
            </a:p>
          </p:txBody>
        </p:sp>
      </p:grpSp>
      <p:sp>
        <p:nvSpPr>
          <p:cNvPr id="46" name="Elipse 45">
            <a:extLst>
              <a:ext uri="{FF2B5EF4-FFF2-40B4-BE49-F238E27FC236}">
                <a16:creationId xmlns:a16="http://schemas.microsoft.com/office/drawing/2014/main" id="{1AE1926D-9ABF-EF2F-0A31-22B577D55F56}"/>
              </a:ext>
            </a:extLst>
          </p:cNvPr>
          <p:cNvSpPr/>
          <p:nvPr/>
        </p:nvSpPr>
        <p:spPr>
          <a:xfrm>
            <a:off x="6147766"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2" name="TextBox 49">
            <a:extLst>
              <a:ext uri="{FF2B5EF4-FFF2-40B4-BE49-F238E27FC236}">
                <a16:creationId xmlns:a16="http://schemas.microsoft.com/office/drawing/2014/main" id="{3B82BF40-9F67-A659-CE97-897FB7E3AD45}"/>
              </a:ext>
            </a:extLst>
          </p:cNvPr>
          <p:cNvSpPr txBox="1"/>
          <p:nvPr/>
        </p:nvSpPr>
        <p:spPr>
          <a:xfrm>
            <a:off x="6509493" y="3689433"/>
            <a:ext cx="1714945"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contiene presto 2.0? </a:t>
            </a:r>
          </a:p>
        </p:txBody>
      </p:sp>
      <p:pic>
        <p:nvPicPr>
          <p:cNvPr id="30" name="Imagen 29" descr="Un dibujo de una cara feliz&#10;&#10;Descripción generada automáticamente con confianza baja">
            <a:extLst>
              <a:ext uri="{FF2B5EF4-FFF2-40B4-BE49-F238E27FC236}">
                <a16:creationId xmlns:a16="http://schemas.microsoft.com/office/drawing/2014/main" id="{4D1B6B49-6E9A-8887-F49C-06E5411D32B0}"/>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CuadroTexto 9">
            <a:hlinkClick r:id="rId8" action="ppaction://hlinksldjump"/>
            <a:extLst>
              <a:ext uri="{FF2B5EF4-FFF2-40B4-BE49-F238E27FC236}">
                <a16:creationId xmlns:a16="http://schemas.microsoft.com/office/drawing/2014/main" id="{C514A8DA-CB10-AF19-782A-2DE69B6D39F3}"/>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sp>
        <p:nvSpPr>
          <p:cNvPr id="11" name="Paralelogramo 10">
            <a:hlinkClick r:id="rId8" action="ppaction://hlinksldjump"/>
            <a:extLst>
              <a:ext uri="{FF2B5EF4-FFF2-40B4-BE49-F238E27FC236}">
                <a16:creationId xmlns:a16="http://schemas.microsoft.com/office/drawing/2014/main" id="{09DB6521-43DC-65BE-3FB0-1E553DB73E9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pic>
        <p:nvPicPr>
          <p:cNvPr id="12" name="Imagen 11" descr="Icono&#10;&#10;Descripción generada automáticamente con confianza media">
            <a:hlinkClick r:id="" action="ppaction://hlinkshowjump?jump=firstslide"/>
            <a:extLst>
              <a:ext uri="{FF2B5EF4-FFF2-40B4-BE49-F238E27FC236}">
                <a16:creationId xmlns:a16="http://schemas.microsoft.com/office/drawing/2014/main" id="{3586EFDD-CCBE-EB6A-44F7-2D48C915A910}"/>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 name="Paralelogramo 32">
            <a:hlinkClick r:id="rId8" action="ppaction://hlinksldjump"/>
            <a:extLst>
              <a:ext uri="{FF2B5EF4-FFF2-40B4-BE49-F238E27FC236}">
                <a16:creationId xmlns:a16="http://schemas.microsoft.com/office/drawing/2014/main" id="{D5D42311-ED1D-BB26-438C-2FA9F33C31E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5" name="Gráfico 37">
            <a:hlinkClick r:id="rId11" action="ppaction://hlinksldjump"/>
            <a:extLst>
              <a:ext uri="{FF2B5EF4-FFF2-40B4-BE49-F238E27FC236}">
                <a16:creationId xmlns:a16="http://schemas.microsoft.com/office/drawing/2014/main" id="{97614CB6-8699-6CC3-5072-38D8B2104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pic>
        <p:nvPicPr>
          <p:cNvPr id="8" name="Gráfico 97">
            <a:hlinkClick r:id="rId3" action="ppaction://hlinksldjump"/>
            <a:extLst>
              <a:ext uri="{FF2B5EF4-FFF2-40B4-BE49-F238E27FC236}">
                <a16:creationId xmlns:a16="http://schemas.microsoft.com/office/drawing/2014/main" id="{704C8FDE-5397-75D7-D6B3-24F2312B28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59220" y="4263075"/>
            <a:ext cx="1362075" cy="1285875"/>
          </a:xfrm>
          <a:prstGeom prst="rect">
            <a:avLst/>
          </a:prstGeom>
        </p:spPr>
      </p:pic>
      <p:pic>
        <p:nvPicPr>
          <p:cNvPr id="18" name="Graphic 17" descr="Suburban scene with solid fill">
            <a:hlinkClick r:id="rId6" action="ppaction://hlinksldjump"/>
            <a:extLst>
              <a:ext uri="{FF2B5EF4-FFF2-40B4-BE49-F238E27FC236}">
                <a16:creationId xmlns:a16="http://schemas.microsoft.com/office/drawing/2014/main" id="{782E3FED-BDEB-091D-BD00-0D987AA7C8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2099" y="4077953"/>
            <a:ext cx="1362712" cy="1362712"/>
          </a:xfrm>
          <a:prstGeom prst="rect">
            <a:avLst/>
          </a:prstGeom>
        </p:spPr>
      </p:pic>
      <p:pic>
        <p:nvPicPr>
          <p:cNvPr id="27" name="Graphic 26" descr="Clipboard Checked with solid fill">
            <a:hlinkClick r:id="rId18" action="ppaction://hlinksldjump"/>
            <a:extLst>
              <a:ext uri="{FF2B5EF4-FFF2-40B4-BE49-F238E27FC236}">
                <a16:creationId xmlns:a16="http://schemas.microsoft.com/office/drawing/2014/main" id="{6F5F7E46-EF83-1C1F-0491-FA534DCCD17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82190" y="4191064"/>
            <a:ext cx="1169550" cy="1169550"/>
          </a:xfrm>
          <a:prstGeom prst="rect">
            <a:avLst/>
          </a:prstGeom>
        </p:spPr>
      </p:pic>
      <p:grpSp>
        <p:nvGrpSpPr>
          <p:cNvPr id="31" name="Grupo 16">
            <a:extLst>
              <a:ext uri="{FF2B5EF4-FFF2-40B4-BE49-F238E27FC236}">
                <a16:creationId xmlns:a16="http://schemas.microsoft.com/office/drawing/2014/main" id="{918305AF-F403-48B7-B9FE-ABBED96ADBF4}"/>
              </a:ext>
            </a:extLst>
          </p:cNvPr>
          <p:cNvGrpSpPr/>
          <p:nvPr/>
        </p:nvGrpSpPr>
        <p:grpSpPr>
          <a:xfrm>
            <a:off x="3276363" y="46926"/>
            <a:ext cx="2665988" cy="426166"/>
            <a:chOff x="2492508" y="-12700"/>
            <a:chExt cx="2665988" cy="426166"/>
          </a:xfrm>
        </p:grpSpPr>
        <p:sp>
          <p:nvSpPr>
            <p:cNvPr id="32" name="Paralelogramo 17">
              <a:hlinkClick r:id="rId21" action="ppaction://hlinksldjump"/>
              <a:extLst>
                <a:ext uri="{FF2B5EF4-FFF2-40B4-BE49-F238E27FC236}">
                  <a16:creationId xmlns:a16="http://schemas.microsoft.com/office/drawing/2014/main" id="{5F871273-5F61-42FA-888F-128A2A4C7643}"/>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3" name="Paralelogramo 18">
              <a:hlinkClick r:id="rId22" action="ppaction://hlinksldjump"/>
              <a:extLst>
                <a:ext uri="{FF2B5EF4-FFF2-40B4-BE49-F238E27FC236}">
                  <a16:creationId xmlns:a16="http://schemas.microsoft.com/office/drawing/2014/main" id="{82DE1189-6098-4A7E-A16A-EA7EBFE365A3}"/>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23" action="ppaction://hlinksldjump"/>
              <a:extLst>
                <a:ext uri="{FF2B5EF4-FFF2-40B4-BE49-F238E27FC236}">
                  <a16:creationId xmlns:a16="http://schemas.microsoft.com/office/drawing/2014/main" id="{011E343A-4ACB-492B-B3FF-C9892DA1E14E}"/>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24" action="ppaction://hlinksldjump"/>
              <a:extLst>
                <a:ext uri="{FF2B5EF4-FFF2-40B4-BE49-F238E27FC236}">
                  <a16:creationId xmlns:a16="http://schemas.microsoft.com/office/drawing/2014/main" id="{75D39CF1-7AAC-41F0-9B4C-5D02E7D6E7ED}"/>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25" action="ppaction://hlinksldjump"/>
              <a:extLst>
                <a:ext uri="{FF2B5EF4-FFF2-40B4-BE49-F238E27FC236}">
                  <a16:creationId xmlns:a16="http://schemas.microsoft.com/office/drawing/2014/main" id="{62991EB0-6ACC-4538-8ECE-77F98866C93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26" action="ppaction://hlinksldjump"/>
              <a:extLst>
                <a:ext uri="{FF2B5EF4-FFF2-40B4-BE49-F238E27FC236}">
                  <a16:creationId xmlns:a16="http://schemas.microsoft.com/office/drawing/2014/main" id="{81EE028A-2297-45A5-A44B-4BE424F22032}"/>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02824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5408D493-F0D0-CE72-C4E8-5814C3B12CFB}"/>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TextBox 49">
            <a:extLst>
              <a:ext uri="{FF2B5EF4-FFF2-40B4-BE49-F238E27FC236}">
                <a16:creationId xmlns:a16="http://schemas.microsoft.com/office/drawing/2014/main" id="{B6F8C596-8F93-5F57-01AF-9F98F0664AE1}"/>
              </a:ext>
            </a:extLst>
          </p:cNvPr>
          <p:cNvSpPr txBox="1"/>
          <p:nvPr/>
        </p:nvSpPr>
        <p:spPr>
          <a:xfrm>
            <a:off x="431671" y="1597666"/>
            <a:ext cx="10812349" cy="523220"/>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Debes entrar al sistema cada vez que tengas un folio nuevo, pero estos pasos te servirán también siempre que necesites entrar a él para dar seguimiento de un folio en curso. Para entrar al sistema, solo necesitas lo siguiente:</a:t>
            </a:r>
          </a:p>
        </p:txBody>
      </p:sp>
      <p:sp>
        <p:nvSpPr>
          <p:cNvPr id="40" name="TextBox 49">
            <a:extLst>
              <a:ext uri="{FF2B5EF4-FFF2-40B4-BE49-F238E27FC236}">
                <a16:creationId xmlns:a16="http://schemas.microsoft.com/office/drawing/2014/main" id="{4A39BCA3-56BC-7E8E-4D15-7E7A426BD25A}"/>
              </a:ext>
            </a:extLst>
          </p:cNvPr>
          <p:cNvSpPr txBox="1"/>
          <p:nvPr/>
        </p:nvSpPr>
        <p:spPr>
          <a:xfrm>
            <a:off x="462415" y="973700"/>
            <a:ext cx="4602173"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¿Cómo debes entrar a PRESTO?</a:t>
            </a:r>
          </a:p>
        </p:txBody>
      </p:sp>
      <p:sp>
        <p:nvSpPr>
          <p:cNvPr id="81" name="Triángulo isósceles 80">
            <a:hlinkClick r:id="" action="ppaction://hlinkshowjump?jump=nextslide"/>
            <a:extLst>
              <a:ext uri="{FF2B5EF4-FFF2-40B4-BE49-F238E27FC236}">
                <a16:creationId xmlns:a16="http://schemas.microsoft.com/office/drawing/2014/main" id="{E318EE38-BF0B-B93D-F9A6-BFFFF0010A52}"/>
              </a:ext>
            </a:extLst>
          </p:cNvPr>
          <p:cNvSpPr/>
          <p:nvPr/>
        </p:nvSpPr>
        <p:spPr>
          <a:xfrm rot="5400000">
            <a:off x="891965" y="5861863"/>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Triángulo isósceles 81">
            <a:extLst>
              <a:ext uri="{FF2B5EF4-FFF2-40B4-BE49-F238E27FC236}">
                <a16:creationId xmlns:a16="http://schemas.microsoft.com/office/drawing/2014/main" id="{DED7E41A-FDBB-B42E-DD5A-0A248A7BBBEC}"/>
              </a:ext>
            </a:extLst>
          </p:cNvPr>
          <p:cNvSpPr/>
          <p:nvPr/>
        </p:nvSpPr>
        <p:spPr>
          <a:xfrm rot="16200000">
            <a:off x="640964" y="5861862"/>
            <a:ext cx="252805" cy="172153"/>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a:extLst>
              <a:ext uri="{FF2B5EF4-FFF2-40B4-BE49-F238E27FC236}">
                <a16:creationId xmlns:a16="http://schemas.microsoft.com/office/drawing/2014/main" id="{BD285977-3C37-784C-B873-A517A93439A6}"/>
              </a:ext>
            </a:extLst>
          </p:cNvPr>
          <p:cNvSpPr/>
          <p:nvPr/>
        </p:nvSpPr>
        <p:spPr>
          <a:xfrm flipH="1">
            <a:off x="1337689" y="4942952"/>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35A5DA"/>
              </a:solidFill>
              <a:latin typeface="Scotia" panose="020B0503020203020204" pitchFamily="34" charset="0"/>
            </a:endParaRPr>
          </a:p>
        </p:txBody>
      </p:sp>
      <p:sp>
        <p:nvSpPr>
          <p:cNvPr id="4" name="Rectángulo 3">
            <a:extLst>
              <a:ext uri="{FF2B5EF4-FFF2-40B4-BE49-F238E27FC236}">
                <a16:creationId xmlns:a16="http://schemas.microsoft.com/office/drawing/2014/main" id="{5BD9C9A2-FA74-D7A9-D97F-1F17B431DB26}"/>
              </a:ext>
            </a:extLst>
          </p:cNvPr>
          <p:cNvSpPr/>
          <p:nvPr/>
        </p:nvSpPr>
        <p:spPr>
          <a:xfrm flipH="1">
            <a:off x="1337689" y="3885388"/>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35A5DA"/>
              </a:solidFill>
              <a:latin typeface="Scotia" panose="020B0503020203020204" pitchFamily="34" charset="0"/>
            </a:endParaRPr>
          </a:p>
        </p:txBody>
      </p:sp>
      <p:sp>
        <p:nvSpPr>
          <p:cNvPr id="5" name="Rectángulo 4">
            <a:extLst>
              <a:ext uri="{FF2B5EF4-FFF2-40B4-BE49-F238E27FC236}">
                <a16:creationId xmlns:a16="http://schemas.microsoft.com/office/drawing/2014/main" id="{07DBCC5B-A925-4EF6-3073-2ADA48216DF7}"/>
              </a:ext>
            </a:extLst>
          </p:cNvPr>
          <p:cNvSpPr/>
          <p:nvPr/>
        </p:nvSpPr>
        <p:spPr>
          <a:xfrm>
            <a:off x="1337688" y="2888766"/>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35A5DA"/>
              </a:solidFill>
              <a:latin typeface="Scotia" panose="020B0503020203020204" pitchFamily="34" charset="0"/>
            </a:endParaRPr>
          </a:p>
        </p:txBody>
      </p:sp>
      <p:sp>
        <p:nvSpPr>
          <p:cNvPr id="6" name="TextBox 49">
            <a:extLst>
              <a:ext uri="{FF2B5EF4-FFF2-40B4-BE49-F238E27FC236}">
                <a16:creationId xmlns:a16="http://schemas.microsoft.com/office/drawing/2014/main" id="{7946E702-F9E9-C875-8E0B-2947BAD8ECB2}"/>
              </a:ext>
            </a:extLst>
          </p:cNvPr>
          <p:cNvSpPr txBox="1"/>
          <p:nvPr/>
        </p:nvSpPr>
        <p:spPr>
          <a:xfrm>
            <a:off x="1580366" y="3217800"/>
            <a:ext cx="4408051" cy="523220"/>
          </a:xfrm>
          <a:prstGeom prst="rect">
            <a:avLst/>
          </a:prstGeom>
          <a:noFill/>
        </p:spPr>
        <p:txBody>
          <a:bodyPr wrap="square" rtlCol="0" anchor="b">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Ingresa a PRESTO en el navegador de </a:t>
            </a:r>
            <a:r>
              <a:rPr lang="es-ES_tradnl" sz="1400" b="1" dirty="0">
                <a:latin typeface="Scotia" panose="020B0503020203020204" pitchFamily="34" charset="0"/>
                <a:ea typeface="Noto Sans" panose="020B0502040504020204" pitchFamily="34" charset="0"/>
                <a:cs typeface="Noto Sans" panose="020B0502040504020204" pitchFamily="34" charset="0"/>
              </a:rPr>
              <a:t>Google Chrome</a:t>
            </a:r>
            <a:r>
              <a:rPr lang="es-ES_tradnl" sz="1400" dirty="0">
                <a:latin typeface="Scotia" panose="020B0503020203020204" pitchFamily="34" charset="0"/>
                <a:ea typeface="Noto Sans" panose="020B0502040504020204" pitchFamily="34" charset="0"/>
                <a:cs typeface="Noto Sans" panose="020B0502040504020204" pitchFamily="34" charset="0"/>
              </a:rPr>
              <a:t> con ésta liga: </a:t>
            </a:r>
            <a:r>
              <a:rPr lang="es-ES_tradnl" sz="1400" dirty="0">
                <a:highlight>
                  <a:srgbClr val="FFFF00"/>
                </a:highlight>
                <a:latin typeface="Scotia" panose="020B0503020203020204" pitchFamily="34" charset="0"/>
                <a:ea typeface="Noto Sans" panose="020B0502040504020204" pitchFamily="34" charset="0"/>
                <a:cs typeface="Noto Sans" panose="020B0502040504020204" pitchFamily="34" charset="0"/>
                <a:hlinkClick r:id="rId3"/>
              </a:rPr>
              <a:t>https://</a:t>
            </a:r>
            <a:endParaRPr lang="es-ES_tradnl" sz="1400" dirty="0">
              <a:highlight>
                <a:srgbClr val="FFFF00"/>
              </a:highlight>
              <a:latin typeface="Scotia" panose="020B0503020203020204" pitchFamily="34" charset="0"/>
              <a:ea typeface="Noto Sans" panose="020B0502040504020204" pitchFamily="34" charset="0"/>
              <a:cs typeface="Noto Sans" panose="020B0502040504020204" pitchFamily="34" charset="0"/>
            </a:endParaRPr>
          </a:p>
        </p:txBody>
      </p:sp>
      <p:sp>
        <p:nvSpPr>
          <p:cNvPr id="8" name="TextBox 49">
            <a:extLst>
              <a:ext uri="{FF2B5EF4-FFF2-40B4-BE49-F238E27FC236}">
                <a16:creationId xmlns:a16="http://schemas.microsoft.com/office/drawing/2014/main" id="{E548F387-1113-0913-E9D3-B94782CA4E2F}"/>
              </a:ext>
            </a:extLst>
          </p:cNvPr>
          <p:cNvSpPr txBox="1"/>
          <p:nvPr/>
        </p:nvSpPr>
        <p:spPr>
          <a:xfrm>
            <a:off x="1580366" y="4052263"/>
            <a:ext cx="4314226" cy="523220"/>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La pantalla desplegará los campos que ves en la foto de la derecha.</a:t>
            </a:r>
          </a:p>
        </p:txBody>
      </p:sp>
      <p:sp>
        <p:nvSpPr>
          <p:cNvPr id="9" name="TextBox 49">
            <a:extLst>
              <a:ext uri="{FF2B5EF4-FFF2-40B4-BE49-F238E27FC236}">
                <a16:creationId xmlns:a16="http://schemas.microsoft.com/office/drawing/2014/main" id="{72B7C67F-A49C-9614-0214-D6D08A6C2D2A}"/>
              </a:ext>
            </a:extLst>
          </p:cNvPr>
          <p:cNvSpPr txBox="1"/>
          <p:nvPr/>
        </p:nvSpPr>
        <p:spPr>
          <a:xfrm>
            <a:off x="1591078" y="5060877"/>
            <a:ext cx="4314227" cy="523220"/>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Coloca tu usuario y contraseña y luego haz clic en ”Iniciar sesión”</a:t>
            </a:r>
          </a:p>
        </p:txBody>
      </p:sp>
      <p:sp>
        <p:nvSpPr>
          <p:cNvPr id="10" name="CuadroTexto 9">
            <a:extLst>
              <a:ext uri="{FF2B5EF4-FFF2-40B4-BE49-F238E27FC236}">
                <a16:creationId xmlns:a16="http://schemas.microsoft.com/office/drawing/2014/main" id="{52A01BA2-2823-B9B1-5E2A-2E203748C903}"/>
              </a:ext>
            </a:extLst>
          </p:cNvPr>
          <p:cNvSpPr txBox="1"/>
          <p:nvPr/>
        </p:nvSpPr>
        <p:spPr>
          <a:xfrm>
            <a:off x="508052" y="2942938"/>
            <a:ext cx="921741"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01</a:t>
            </a:r>
          </a:p>
        </p:txBody>
      </p:sp>
      <p:sp>
        <p:nvSpPr>
          <p:cNvPr id="11" name="CuadroTexto 10">
            <a:extLst>
              <a:ext uri="{FF2B5EF4-FFF2-40B4-BE49-F238E27FC236}">
                <a16:creationId xmlns:a16="http://schemas.microsoft.com/office/drawing/2014/main" id="{2DD9FB20-D234-A08A-6B01-739A93113BBA}"/>
              </a:ext>
            </a:extLst>
          </p:cNvPr>
          <p:cNvSpPr txBox="1"/>
          <p:nvPr/>
        </p:nvSpPr>
        <p:spPr>
          <a:xfrm>
            <a:off x="467594" y="3993732"/>
            <a:ext cx="870095"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02</a:t>
            </a:r>
          </a:p>
        </p:txBody>
      </p:sp>
      <p:sp>
        <p:nvSpPr>
          <p:cNvPr id="12" name="CuadroTexto 11">
            <a:extLst>
              <a:ext uri="{FF2B5EF4-FFF2-40B4-BE49-F238E27FC236}">
                <a16:creationId xmlns:a16="http://schemas.microsoft.com/office/drawing/2014/main" id="{0013F921-077E-1A2B-50F7-03292BA6C32B}"/>
              </a:ext>
            </a:extLst>
          </p:cNvPr>
          <p:cNvSpPr txBox="1"/>
          <p:nvPr/>
        </p:nvSpPr>
        <p:spPr>
          <a:xfrm>
            <a:off x="467595" y="4990354"/>
            <a:ext cx="870095"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03</a:t>
            </a:r>
          </a:p>
        </p:txBody>
      </p:sp>
      <p:pic>
        <p:nvPicPr>
          <p:cNvPr id="24" name="Imagen 23" descr="Un dibujo de una cara feliz&#10;&#10;Descripción generada automáticamente con confianza baja">
            <a:extLst>
              <a:ext uri="{FF2B5EF4-FFF2-40B4-BE49-F238E27FC236}">
                <a16:creationId xmlns:a16="http://schemas.microsoft.com/office/drawing/2014/main" id="{0CB44DA0-3F12-878B-123A-55F3F64B6B49}"/>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1" name="CuadroTexto 9">
            <a:hlinkClick r:id="rId5" action="ppaction://hlinksldjump"/>
            <a:extLst>
              <a:ext uri="{FF2B5EF4-FFF2-40B4-BE49-F238E27FC236}">
                <a16:creationId xmlns:a16="http://schemas.microsoft.com/office/drawing/2014/main" id="{FC19A941-4AA2-E78A-C9DF-2A186F5FA8D6}"/>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sp>
        <p:nvSpPr>
          <p:cNvPr id="22" name="Paralelogramo 10">
            <a:hlinkClick r:id="rId5" action="ppaction://hlinksldjump"/>
            <a:extLst>
              <a:ext uri="{FF2B5EF4-FFF2-40B4-BE49-F238E27FC236}">
                <a16:creationId xmlns:a16="http://schemas.microsoft.com/office/drawing/2014/main" id="{34B35961-27C9-E4F2-F046-88002B51354F}"/>
              </a:ext>
            </a:extLst>
          </p:cNvPr>
          <p:cNvSpPr/>
          <p:nvPr/>
        </p:nvSpPr>
        <p:spPr>
          <a:xfrm>
            <a:off x="573667" y="4983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23" name="Imagen 11" descr="Icono&#10;&#10;Descripción generada automáticamente con confianza media">
            <a:hlinkClick r:id="" action="ppaction://hlinkshowjump?jump=firstslide"/>
            <a:extLst>
              <a:ext uri="{FF2B5EF4-FFF2-40B4-BE49-F238E27FC236}">
                <a16:creationId xmlns:a16="http://schemas.microsoft.com/office/drawing/2014/main" id="{1E45CBA8-D70D-C357-8224-4A9D7EDDE82B}"/>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3" name="TextBox 42">
            <a:extLst>
              <a:ext uri="{FF2B5EF4-FFF2-40B4-BE49-F238E27FC236}">
                <a16:creationId xmlns:a16="http://schemas.microsoft.com/office/drawing/2014/main" id="{47532D44-23C3-15B6-1F31-939F3ECBF4F9}"/>
              </a:ext>
            </a:extLst>
          </p:cNvPr>
          <p:cNvSpPr txBox="1"/>
          <p:nvPr/>
        </p:nvSpPr>
        <p:spPr>
          <a:xfrm>
            <a:off x="28135" y="-281354"/>
            <a:ext cx="184731" cy="369332"/>
          </a:xfrm>
          <a:prstGeom prst="rect">
            <a:avLst/>
          </a:prstGeom>
          <a:noFill/>
        </p:spPr>
        <p:txBody>
          <a:bodyPr wrap="none" rtlCol="0">
            <a:spAutoFit/>
          </a:bodyPr>
          <a:lstStyle/>
          <a:p>
            <a:endParaRPr lang="en-MX" dirty="0"/>
          </a:p>
        </p:txBody>
      </p:sp>
      <p:pic>
        <p:nvPicPr>
          <p:cNvPr id="2" name="Imagen 1">
            <a:extLst>
              <a:ext uri="{FF2B5EF4-FFF2-40B4-BE49-F238E27FC236}">
                <a16:creationId xmlns:a16="http://schemas.microsoft.com/office/drawing/2014/main" id="{D78607E7-1C05-4E8C-E4CA-CC7FAB16EC81}"/>
              </a:ext>
            </a:extLst>
          </p:cNvPr>
          <p:cNvPicPr>
            <a:picLocks noChangeAspect="1"/>
          </p:cNvPicPr>
          <p:nvPr/>
        </p:nvPicPr>
        <p:blipFill rotWithShape="1">
          <a:blip r:embed="rId8"/>
          <a:srcRect l="6600" t="14832" r="8116" b="7085"/>
          <a:stretch/>
        </p:blipFill>
        <p:spPr>
          <a:xfrm>
            <a:off x="6657405" y="2567771"/>
            <a:ext cx="5116971" cy="2635234"/>
          </a:xfrm>
          <a:prstGeom prst="rect">
            <a:avLst/>
          </a:prstGeom>
        </p:spPr>
      </p:pic>
      <p:sp>
        <p:nvSpPr>
          <p:cNvPr id="20" name="Paralelogramo 10">
            <a:hlinkClick r:id="rId5" action="ppaction://hlinksldjump"/>
            <a:extLst>
              <a:ext uri="{FF2B5EF4-FFF2-40B4-BE49-F238E27FC236}">
                <a16:creationId xmlns:a16="http://schemas.microsoft.com/office/drawing/2014/main" id="{55CB5808-5250-B666-EB8D-2A7DE5A6EC94}"/>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30" name="Paralelogramo 32">
            <a:hlinkClick r:id="rId5" action="ppaction://hlinksldjump"/>
            <a:extLst>
              <a:ext uri="{FF2B5EF4-FFF2-40B4-BE49-F238E27FC236}">
                <a16:creationId xmlns:a16="http://schemas.microsoft.com/office/drawing/2014/main" id="{28DC750F-6495-360D-6581-5879F1A5F3EE}"/>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35" name="Gráfico 37">
            <a:hlinkClick r:id="rId9" action="ppaction://hlinksldjump"/>
            <a:extLst>
              <a:ext uri="{FF2B5EF4-FFF2-40B4-BE49-F238E27FC236}">
                <a16:creationId xmlns:a16="http://schemas.microsoft.com/office/drawing/2014/main" id="{B7DA56ED-01E3-2532-BBF1-187B3F19C4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829" y="117032"/>
            <a:ext cx="225465" cy="274214"/>
          </a:xfrm>
          <a:prstGeom prst="rect">
            <a:avLst/>
          </a:prstGeom>
        </p:spPr>
      </p:pic>
      <p:grpSp>
        <p:nvGrpSpPr>
          <p:cNvPr id="32" name="Grupo 16">
            <a:extLst>
              <a:ext uri="{FF2B5EF4-FFF2-40B4-BE49-F238E27FC236}">
                <a16:creationId xmlns:a16="http://schemas.microsoft.com/office/drawing/2014/main" id="{56F6CEFE-22B6-498C-BC1B-9168681D88D0}"/>
              </a:ext>
            </a:extLst>
          </p:cNvPr>
          <p:cNvGrpSpPr/>
          <p:nvPr/>
        </p:nvGrpSpPr>
        <p:grpSpPr>
          <a:xfrm>
            <a:off x="3276363" y="46926"/>
            <a:ext cx="2665988" cy="426166"/>
            <a:chOff x="2492508" y="-12700"/>
            <a:chExt cx="2665988" cy="426166"/>
          </a:xfrm>
        </p:grpSpPr>
        <p:sp>
          <p:nvSpPr>
            <p:cNvPr id="33" name="Paralelogramo 17">
              <a:hlinkClick r:id="rId12" action="ppaction://hlinksldjump"/>
              <a:extLst>
                <a:ext uri="{FF2B5EF4-FFF2-40B4-BE49-F238E27FC236}">
                  <a16:creationId xmlns:a16="http://schemas.microsoft.com/office/drawing/2014/main" id="{0DA9C8DF-CF8F-46FA-A5C6-19497E93E798}"/>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3" action="ppaction://hlinksldjump"/>
              <a:extLst>
                <a:ext uri="{FF2B5EF4-FFF2-40B4-BE49-F238E27FC236}">
                  <a16:creationId xmlns:a16="http://schemas.microsoft.com/office/drawing/2014/main" id="{035AC854-4BC8-4A2C-A7B5-8A4FA5414462}"/>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6" name="Paralelogramo 19">
              <a:hlinkClick r:id="rId14" action="ppaction://hlinksldjump"/>
              <a:extLst>
                <a:ext uri="{FF2B5EF4-FFF2-40B4-BE49-F238E27FC236}">
                  <a16:creationId xmlns:a16="http://schemas.microsoft.com/office/drawing/2014/main" id="{8328012C-DE52-4AE7-8FCE-51DE2B748E0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7" name="Paralelogramo 20">
              <a:hlinkClick r:id="rId15" action="ppaction://hlinksldjump"/>
              <a:extLst>
                <a:ext uri="{FF2B5EF4-FFF2-40B4-BE49-F238E27FC236}">
                  <a16:creationId xmlns:a16="http://schemas.microsoft.com/office/drawing/2014/main" id="{91D5F087-4C25-478B-B739-6E5244922DBD}"/>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8" name="Paralelogramo 27">
              <a:hlinkClick r:id="rId16" action="ppaction://hlinksldjump"/>
              <a:extLst>
                <a:ext uri="{FF2B5EF4-FFF2-40B4-BE49-F238E27FC236}">
                  <a16:creationId xmlns:a16="http://schemas.microsoft.com/office/drawing/2014/main" id="{51F3A3C2-8710-4771-B075-0EE7EBD3026D}"/>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9" name="Paralelogramo 29">
              <a:hlinkClick r:id="rId17" action="ppaction://hlinksldjump"/>
              <a:extLst>
                <a:ext uri="{FF2B5EF4-FFF2-40B4-BE49-F238E27FC236}">
                  <a16:creationId xmlns:a16="http://schemas.microsoft.com/office/drawing/2014/main" id="{EACDFD99-B4B7-4D26-BBFA-F7105FD1247C}"/>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74816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Imagen 1">
            <a:extLst>
              <a:ext uri="{FF2B5EF4-FFF2-40B4-BE49-F238E27FC236}">
                <a16:creationId xmlns:a16="http://schemas.microsoft.com/office/drawing/2014/main" id="{7F94AD23-F1A5-A955-FC5F-D970BCE0C761}"/>
              </a:ext>
            </a:extLst>
          </p:cNvPr>
          <p:cNvPicPr>
            <a:picLocks noChangeAspect="1"/>
          </p:cNvPicPr>
          <p:nvPr/>
        </p:nvPicPr>
        <p:blipFill rotWithShape="1">
          <a:blip r:embed="rId3"/>
          <a:srcRect l="6600" t="14832" r="8116" b="7085"/>
          <a:stretch/>
        </p:blipFill>
        <p:spPr>
          <a:xfrm>
            <a:off x="3778337" y="1894689"/>
            <a:ext cx="8078444" cy="4160389"/>
          </a:xfrm>
          <a:prstGeom prst="rect">
            <a:avLst/>
          </a:prstGeom>
        </p:spPr>
      </p:pic>
      <p:sp>
        <p:nvSpPr>
          <p:cNvPr id="28" name="Rectángulo 27">
            <a:extLst>
              <a:ext uri="{FF2B5EF4-FFF2-40B4-BE49-F238E27FC236}">
                <a16:creationId xmlns:a16="http://schemas.microsoft.com/office/drawing/2014/main" id="{5A47F467-DFB6-4D0E-4356-96EF1CC7040F}"/>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TextBox 49">
            <a:extLst>
              <a:ext uri="{FF2B5EF4-FFF2-40B4-BE49-F238E27FC236}">
                <a16:creationId xmlns:a16="http://schemas.microsoft.com/office/drawing/2014/main" id="{A772DD42-8688-E3E7-A421-3C8F6F8DF616}"/>
              </a:ext>
            </a:extLst>
          </p:cNvPr>
          <p:cNvSpPr txBox="1"/>
          <p:nvPr/>
        </p:nvSpPr>
        <p:spPr>
          <a:xfrm>
            <a:off x="386365" y="955476"/>
            <a:ext cx="5060953"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¿Cómo debes entrar a PRESTO?</a:t>
            </a:r>
          </a:p>
        </p:txBody>
      </p:sp>
      <p:pic>
        <p:nvPicPr>
          <p:cNvPr id="14" name="Imagen 13" descr="Un dibujo de una cara feliz&#10;&#10;Descripción generada automáticamente con confianza baja">
            <a:extLst>
              <a:ext uri="{FF2B5EF4-FFF2-40B4-BE49-F238E27FC236}">
                <a16:creationId xmlns:a16="http://schemas.microsoft.com/office/drawing/2014/main" id="{A14AB7ED-DB7A-1AB8-4A81-F28C6FFCAFA8}"/>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3" name="CuadroTexto 9">
            <a:hlinkClick r:id="rId5" action="ppaction://hlinksldjump"/>
            <a:extLst>
              <a:ext uri="{FF2B5EF4-FFF2-40B4-BE49-F238E27FC236}">
                <a16:creationId xmlns:a16="http://schemas.microsoft.com/office/drawing/2014/main" id="{901BD6B5-216B-9D8E-3950-836CEE9B0FA5}"/>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27" name="Imagen 11" descr="Icono&#10;&#10;Descripción generada automáticamente con confianza media">
            <a:hlinkClick r:id="" action="ppaction://hlinkshowjump?jump=firstslide"/>
            <a:extLst>
              <a:ext uri="{FF2B5EF4-FFF2-40B4-BE49-F238E27FC236}">
                <a16:creationId xmlns:a16="http://schemas.microsoft.com/office/drawing/2014/main" id="{9C46DB9A-F075-4DA0-6231-C51138C009E9}"/>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1" name="TextBox 40">
            <a:extLst>
              <a:ext uri="{FF2B5EF4-FFF2-40B4-BE49-F238E27FC236}">
                <a16:creationId xmlns:a16="http://schemas.microsoft.com/office/drawing/2014/main" id="{930F2759-6042-5CAB-8ADF-37C39693188E}"/>
              </a:ext>
            </a:extLst>
          </p:cNvPr>
          <p:cNvSpPr txBox="1"/>
          <p:nvPr/>
        </p:nvSpPr>
        <p:spPr>
          <a:xfrm>
            <a:off x="28135" y="-281354"/>
            <a:ext cx="184731" cy="369332"/>
          </a:xfrm>
          <a:prstGeom prst="rect">
            <a:avLst/>
          </a:prstGeom>
          <a:noFill/>
        </p:spPr>
        <p:txBody>
          <a:bodyPr wrap="none" rtlCol="0">
            <a:spAutoFit/>
          </a:bodyPr>
          <a:lstStyle/>
          <a:p>
            <a:endParaRPr lang="en-MX" dirty="0"/>
          </a:p>
        </p:txBody>
      </p:sp>
      <p:sp>
        <p:nvSpPr>
          <p:cNvPr id="7" name="Rectangle 6">
            <a:extLst>
              <a:ext uri="{FF2B5EF4-FFF2-40B4-BE49-F238E27FC236}">
                <a16:creationId xmlns:a16="http://schemas.microsoft.com/office/drawing/2014/main" id="{F520D28D-F133-6998-4E5C-FD79FC4E445D}"/>
              </a:ext>
            </a:extLst>
          </p:cNvPr>
          <p:cNvSpPr/>
          <p:nvPr/>
        </p:nvSpPr>
        <p:spPr>
          <a:xfrm>
            <a:off x="386366" y="2137893"/>
            <a:ext cx="4365938" cy="129110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TextBox 49">
            <a:extLst>
              <a:ext uri="{FF2B5EF4-FFF2-40B4-BE49-F238E27FC236}">
                <a16:creationId xmlns:a16="http://schemas.microsoft.com/office/drawing/2014/main" id="{25DC2CDE-5D5B-BA5D-9D76-16E4F57537D3}"/>
              </a:ext>
            </a:extLst>
          </p:cNvPr>
          <p:cNvSpPr txBox="1"/>
          <p:nvPr/>
        </p:nvSpPr>
        <p:spPr>
          <a:xfrm>
            <a:off x="1244937" y="2414114"/>
            <a:ext cx="3231859" cy="738664"/>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Si no recuerdas tu contraseña, da clic en “Recuperar contraseña” y sigue las indicaciones para lograrlo.</a:t>
            </a:r>
          </a:p>
        </p:txBody>
      </p:sp>
      <p:sp>
        <p:nvSpPr>
          <p:cNvPr id="25" name="TextBox 49">
            <a:extLst>
              <a:ext uri="{FF2B5EF4-FFF2-40B4-BE49-F238E27FC236}">
                <a16:creationId xmlns:a16="http://schemas.microsoft.com/office/drawing/2014/main" id="{F65A6DEA-BDEF-7C28-E880-B1A47B9C4B1E}"/>
              </a:ext>
            </a:extLst>
          </p:cNvPr>
          <p:cNvSpPr txBox="1"/>
          <p:nvPr/>
        </p:nvSpPr>
        <p:spPr>
          <a:xfrm>
            <a:off x="550216" y="2153685"/>
            <a:ext cx="694721" cy="1446550"/>
          </a:xfrm>
          <a:prstGeom prst="rect">
            <a:avLst/>
          </a:prstGeom>
          <a:noFill/>
        </p:spPr>
        <p:txBody>
          <a:bodyPr wrap="square" rtlCol="0" anchor="b">
            <a:spAutoFit/>
          </a:bodyPr>
          <a:lstStyle/>
          <a:p>
            <a:r>
              <a:rPr lang="es-ES" sz="8800" b="1" dirty="0">
                <a:solidFill>
                  <a:schemeClr val="bg1">
                    <a:lumMod val="75000"/>
                  </a:schemeClr>
                </a:solidFill>
                <a:latin typeface="Scotia" panose="020B0503020203020204" pitchFamily="34" charset="0"/>
                <a:ea typeface="Noto Sans" panose="020B0502040504020204" pitchFamily="34" charset="0"/>
                <a:cs typeface="Noto Sans" panose="020B0502040504020204" pitchFamily="34" charset="0"/>
              </a:rPr>
              <a:t>?</a:t>
            </a:r>
          </a:p>
        </p:txBody>
      </p:sp>
      <p:sp>
        <p:nvSpPr>
          <p:cNvPr id="31" name="Rectangle 30">
            <a:extLst>
              <a:ext uri="{FF2B5EF4-FFF2-40B4-BE49-F238E27FC236}">
                <a16:creationId xmlns:a16="http://schemas.microsoft.com/office/drawing/2014/main" id="{D5343580-1092-D73D-15E1-0BEE3409B0FF}"/>
              </a:ext>
            </a:extLst>
          </p:cNvPr>
          <p:cNvSpPr/>
          <p:nvPr/>
        </p:nvSpPr>
        <p:spPr>
          <a:xfrm>
            <a:off x="6809509" y="4433455"/>
            <a:ext cx="1246909" cy="242454"/>
          </a:xfrm>
          <a:prstGeom prst="rect">
            <a:avLst/>
          </a:prstGeom>
          <a:noFill/>
          <a:ln w="38100">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cxnSp>
        <p:nvCxnSpPr>
          <p:cNvPr id="33" name="Elbow Connector 32">
            <a:extLst>
              <a:ext uri="{FF2B5EF4-FFF2-40B4-BE49-F238E27FC236}">
                <a16:creationId xmlns:a16="http://schemas.microsoft.com/office/drawing/2014/main" id="{AE801217-8E7F-42CB-C8CF-C02375C5D452}"/>
              </a:ext>
            </a:extLst>
          </p:cNvPr>
          <p:cNvCxnSpPr>
            <a:cxnSpLocks/>
            <a:stCxn id="7" idx="2"/>
          </p:cNvCxnSpPr>
          <p:nvPr/>
        </p:nvCxnSpPr>
        <p:spPr>
          <a:xfrm rot="16200000" flipH="1">
            <a:off x="4143127" y="1855208"/>
            <a:ext cx="1092591" cy="4240174"/>
          </a:xfrm>
          <a:prstGeom prst="bentConnector2">
            <a:avLst/>
          </a:prstGeom>
          <a:ln w="38100">
            <a:solidFill>
              <a:srgbClr val="91DDF8"/>
            </a:solidFill>
            <a:tailEnd type="triangle"/>
          </a:ln>
        </p:spPr>
        <p:style>
          <a:lnRef idx="1">
            <a:schemeClr val="accent1"/>
          </a:lnRef>
          <a:fillRef idx="0">
            <a:schemeClr val="accent1"/>
          </a:fillRef>
          <a:effectRef idx="0">
            <a:schemeClr val="accent1"/>
          </a:effectRef>
          <a:fontRef idx="minor">
            <a:schemeClr val="tx1"/>
          </a:fontRef>
        </p:style>
      </p:cxnSp>
      <p:sp>
        <p:nvSpPr>
          <p:cNvPr id="35" name="Triángulo isósceles 80">
            <a:hlinkClick r:id="" action="ppaction://hlinkshowjump?jump=nextslide"/>
            <a:extLst>
              <a:ext uri="{FF2B5EF4-FFF2-40B4-BE49-F238E27FC236}">
                <a16:creationId xmlns:a16="http://schemas.microsoft.com/office/drawing/2014/main" id="{CFC365A0-7E12-611D-083D-BF0442E8CAD5}"/>
              </a:ext>
            </a:extLst>
          </p:cNvPr>
          <p:cNvSpPr/>
          <p:nvPr/>
        </p:nvSpPr>
        <p:spPr>
          <a:xfrm rot="5400000">
            <a:off x="872307" y="4014251"/>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Triángulo isósceles 5">
            <a:hlinkClick r:id="" action="ppaction://hlinkshowjump?jump=previousslide"/>
            <a:extLst>
              <a:ext uri="{FF2B5EF4-FFF2-40B4-BE49-F238E27FC236}">
                <a16:creationId xmlns:a16="http://schemas.microsoft.com/office/drawing/2014/main" id="{789BD7D5-828B-374B-BE61-02340F0DBCB0}"/>
              </a:ext>
            </a:extLst>
          </p:cNvPr>
          <p:cNvSpPr/>
          <p:nvPr/>
        </p:nvSpPr>
        <p:spPr>
          <a:xfrm rot="16200000">
            <a:off x="592763" y="4014252"/>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Paralelogramo 10">
            <a:hlinkClick r:id="rId5" action="ppaction://hlinksldjump"/>
            <a:extLst>
              <a:ext uri="{FF2B5EF4-FFF2-40B4-BE49-F238E27FC236}">
                <a16:creationId xmlns:a16="http://schemas.microsoft.com/office/drawing/2014/main" id="{4E032585-C0DF-794E-FA04-82F910AF090F}"/>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16" name="Paralelogramo 32">
            <a:hlinkClick r:id="rId5" action="ppaction://hlinksldjump"/>
            <a:extLst>
              <a:ext uri="{FF2B5EF4-FFF2-40B4-BE49-F238E27FC236}">
                <a16:creationId xmlns:a16="http://schemas.microsoft.com/office/drawing/2014/main" id="{45DEC702-659A-62D8-E6A2-697FA9596DD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7" name="Gráfico 37">
            <a:hlinkClick r:id="rId8" action="ppaction://hlinksldjump"/>
            <a:extLst>
              <a:ext uri="{FF2B5EF4-FFF2-40B4-BE49-F238E27FC236}">
                <a16:creationId xmlns:a16="http://schemas.microsoft.com/office/drawing/2014/main" id="{ADF107BC-CB81-4ECE-C013-D5E3D71183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26" name="Grupo 16">
            <a:extLst>
              <a:ext uri="{FF2B5EF4-FFF2-40B4-BE49-F238E27FC236}">
                <a16:creationId xmlns:a16="http://schemas.microsoft.com/office/drawing/2014/main" id="{5926C3AB-C830-4B69-BDF7-B4B1F5C8FB33}"/>
              </a:ext>
            </a:extLst>
          </p:cNvPr>
          <p:cNvGrpSpPr/>
          <p:nvPr/>
        </p:nvGrpSpPr>
        <p:grpSpPr>
          <a:xfrm>
            <a:off x="3276363" y="46926"/>
            <a:ext cx="2665988" cy="426166"/>
            <a:chOff x="2492508" y="-12700"/>
            <a:chExt cx="2665988" cy="426166"/>
          </a:xfrm>
        </p:grpSpPr>
        <p:sp>
          <p:nvSpPr>
            <p:cNvPr id="30" name="Paralelogramo 17">
              <a:hlinkClick r:id="rId11" action="ppaction://hlinksldjump"/>
              <a:extLst>
                <a:ext uri="{FF2B5EF4-FFF2-40B4-BE49-F238E27FC236}">
                  <a16:creationId xmlns:a16="http://schemas.microsoft.com/office/drawing/2014/main" id="{C32909D3-9381-42F3-99D7-5997287EC7B3}"/>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2" name="Paralelogramo 18">
              <a:hlinkClick r:id="rId12" action="ppaction://hlinksldjump"/>
              <a:extLst>
                <a:ext uri="{FF2B5EF4-FFF2-40B4-BE49-F238E27FC236}">
                  <a16:creationId xmlns:a16="http://schemas.microsoft.com/office/drawing/2014/main" id="{D4C8DCB8-FD75-4A24-B7BE-48968084249F}"/>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13" action="ppaction://hlinksldjump"/>
              <a:extLst>
                <a:ext uri="{FF2B5EF4-FFF2-40B4-BE49-F238E27FC236}">
                  <a16:creationId xmlns:a16="http://schemas.microsoft.com/office/drawing/2014/main" id="{CB81CBE3-65E5-470D-A9DA-6E8108AACA6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7" name="Paralelogramo 20">
              <a:hlinkClick r:id="rId14" action="ppaction://hlinksldjump"/>
              <a:extLst>
                <a:ext uri="{FF2B5EF4-FFF2-40B4-BE49-F238E27FC236}">
                  <a16:creationId xmlns:a16="http://schemas.microsoft.com/office/drawing/2014/main" id="{87DF7414-57BF-4699-B045-B92AF0F8E8AA}"/>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8" name="Paralelogramo 27">
              <a:hlinkClick r:id="rId15" action="ppaction://hlinksldjump"/>
              <a:extLst>
                <a:ext uri="{FF2B5EF4-FFF2-40B4-BE49-F238E27FC236}">
                  <a16:creationId xmlns:a16="http://schemas.microsoft.com/office/drawing/2014/main" id="{8FCDDCC4-DE92-483A-AE1C-9EF4B9879AA0}"/>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9" name="Paralelogramo 29">
              <a:hlinkClick r:id="rId16" action="ppaction://hlinksldjump"/>
              <a:extLst>
                <a:ext uri="{FF2B5EF4-FFF2-40B4-BE49-F238E27FC236}">
                  <a16:creationId xmlns:a16="http://schemas.microsoft.com/office/drawing/2014/main" id="{C66AF8D6-A425-43D5-B4F8-587DA35335EE}"/>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122183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id="{5A47F467-DFB6-4D0E-4356-96EF1CC7040F}"/>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TextBox 49">
            <a:extLst>
              <a:ext uri="{FF2B5EF4-FFF2-40B4-BE49-F238E27FC236}">
                <a16:creationId xmlns:a16="http://schemas.microsoft.com/office/drawing/2014/main" id="{A772DD42-8688-E3E7-A421-3C8F6F8DF616}"/>
              </a:ext>
            </a:extLst>
          </p:cNvPr>
          <p:cNvSpPr txBox="1"/>
          <p:nvPr/>
        </p:nvSpPr>
        <p:spPr>
          <a:xfrm>
            <a:off x="274415" y="955476"/>
            <a:ext cx="5172904"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¿Cómo debes entrar a PRESTO?</a:t>
            </a:r>
          </a:p>
        </p:txBody>
      </p:sp>
      <p:sp>
        <p:nvSpPr>
          <p:cNvPr id="5" name="Triángulo isósceles 4">
            <a:hlinkClick r:id="" action="ppaction://hlinkshowjump?jump=nextslide"/>
            <a:extLst>
              <a:ext uri="{FF2B5EF4-FFF2-40B4-BE49-F238E27FC236}">
                <a16:creationId xmlns:a16="http://schemas.microsoft.com/office/drawing/2014/main" id="{8571E8E9-B9B0-2158-6A21-111E1D60A1BD}"/>
              </a:ext>
            </a:extLst>
          </p:cNvPr>
          <p:cNvSpPr/>
          <p:nvPr/>
        </p:nvSpPr>
        <p:spPr>
          <a:xfrm rot="5400000">
            <a:off x="843764" y="4014253"/>
            <a:ext cx="252805" cy="172153"/>
          </a:xfrm>
          <a:prstGeom prst="triangle">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riángulo isósceles 5">
            <a:hlinkClick r:id="" action="ppaction://hlinkshowjump?jump=previousslide"/>
            <a:extLst>
              <a:ext uri="{FF2B5EF4-FFF2-40B4-BE49-F238E27FC236}">
                <a16:creationId xmlns:a16="http://schemas.microsoft.com/office/drawing/2014/main" id="{72DF3E06-11C2-CAC1-7816-4D4B726AC615}"/>
              </a:ext>
            </a:extLst>
          </p:cNvPr>
          <p:cNvSpPr/>
          <p:nvPr/>
        </p:nvSpPr>
        <p:spPr>
          <a:xfrm rot="16200000">
            <a:off x="592763" y="4014252"/>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Box 49">
            <a:extLst>
              <a:ext uri="{FF2B5EF4-FFF2-40B4-BE49-F238E27FC236}">
                <a16:creationId xmlns:a16="http://schemas.microsoft.com/office/drawing/2014/main" id="{25DC2CDE-5D5B-BA5D-9D76-16E4F57537D3}"/>
              </a:ext>
            </a:extLst>
          </p:cNvPr>
          <p:cNvSpPr txBox="1"/>
          <p:nvPr/>
        </p:nvSpPr>
        <p:spPr>
          <a:xfrm>
            <a:off x="1357336" y="2598003"/>
            <a:ext cx="3122367" cy="830997"/>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Si tu usuario y contraseña son correctos, </a:t>
            </a:r>
            <a:r>
              <a:rPr lang="es-ES" sz="1200" b="1" dirty="0">
                <a:latin typeface="Scotia" panose="020B0503020203020204" pitchFamily="34" charset="0"/>
                <a:ea typeface="Noto Sans" panose="020B0502040504020204" pitchFamily="34" charset="0"/>
                <a:cs typeface="Noto Sans" panose="020B0502040504020204" pitchFamily="34" charset="0"/>
              </a:rPr>
              <a:t>PRESTO </a:t>
            </a:r>
            <a:r>
              <a:rPr lang="es-ES" sz="1200" dirty="0">
                <a:latin typeface="Scotia" panose="020B0503020203020204" pitchFamily="34" charset="0"/>
                <a:ea typeface="Noto Sans" panose="020B0502040504020204" pitchFamily="34" charset="0"/>
                <a:cs typeface="Noto Sans" panose="020B0502040504020204" pitchFamily="34" charset="0"/>
              </a:rPr>
              <a:t>desplegará la pantalla de inicio que ves aquí. ¡Listo, ya puedes continuar con el trámite que necesites!</a:t>
            </a:r>
          </a:p>
        </p:txBody>
      </p:sp>
      <p:sp>
        <p:nvSpPr>
          <p:cNvPr id="11" name="CuadroTexto 10">
            <a:extLst>
              <a:ext uri="{FF2B5EF4-FFF2-40B4-BE49-F238E27FC236}">
                <a16:creationId xmlns:a16="http://schemas.microsoft.com/office/drawing/2014/main" id="{806A5BAF-EEB0-3302-2761-7D668241475B}"/>
              </a:ext>
            </a:extLst>
          </p:cNvPr>
          <p:cNvSpPr txBox="1"/>
          <p:nvPr/>
        </p:nvSpPr>
        <p:spPr>
          <a:xfrm>
            <a:off x="411791" y="2761965"/>
            <a:ext cx="870095"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04</a:t>
            </a:r>
          </a:p>
        </p:txBody>
      </p:sp>
      <p:sp>
        <p:nvSpPr>
          <p:cNvPr id="13" name="Rectángulo 12">
            <a:extLst>
              <a:ext uri="{FF2B5EF4-FFF2-40B4-BE49-F238E27FC236}">
                <a16:creationId xmlns:a16="http://schemas.microsoft.com/office/drawing/2014/main" id="{3F1BE077-3B0B-86C7-0128-438956B08A14}"/>
              </a:ext>
            </a:extLst>
          </p:cNvPr>
          <p:cNvSpPr/>
          <p:nvPr/>
        </p:nvSpPr>
        <p:spPr>
          <a:xfrm flipH="1">
            <a:off x="1265230" y="2572918"/>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descr="Un dibujo de una cara feliz&#10;&#10;Descripción generada automáticamente con confianza baja">
            <a:extLst>
              <a:ext uri="{FF2B5EF4-FFF2-40B4-BE49-F238E27FC236}">
                <a16:creationId xmlns:a16="http://schemas.microsoft.com/office/drawing/2014/main" id="{A14AB7ED-DB7A-1AB8-4A81-F28C6FFCAFA8}"/>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3" name="CuadroTexto 9">
            <a:hlinkClick r:id="rId4" action="ppaction://hlinksldjump"/>
            <a:extLst>
              <a:ext uri="{FF2B5EF4-FFF2-40B4-BE49-F238E27FC236}">
                <a16:creationId xmlns:a16="http://schemas.microsoft.com/office/drawing/2014/main" id="{901BD6B5-216B-9D8E-3950-836CEE9B0FA5}"/>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27" name="Imagen 11" descr="Icono&#10;&#10;Descripción generada automáticamente con confianza media">
            <a:hlinkClick r:id="" action="ppaction://hlinkshowjump?jump=firstslide"/>
            <a:extLst>
              <a:ext uri="{FF2B5EF4-FFF2-40B4-BE49-F238E27FC236}">
                <a16:creationId xmlns:a16="http://schemas.microsoft.com/office/drawing/2014/main" id="{9C46DB9A-F075-4DA0-6231-C51138C009E9}"/>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1" name="TextBox 40">
            <a:extLst>
              <a:ext uri="{FF2B5EF4-FFF2-40B4-BE49-F238E27FC236}">
                <a16:creationId xmlns:a16="http://schemas.microsoft.com/office/drawing/2014/main" id="{930F2759-6042-5CAB-8ADF-37C39693188E}"/>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16">
            <a:extLst>
              <a:ext uri="{FF2B5EF4-FFF2-40B4-BE49-F238E27FC236}">
                <a16:creationId xmlns:a16="http://schemas.microsoft.com/office/drawing/2014/main" id="{2061DC20-495D-4B07-EC82-9A3F8DAF10E6}"/>
              </a:ext>
            </a:extLst>
          </p:cNvPr>
          <p:cNvGrpSpPr/>
          <p:nvPr/>
        </p:nvGrpSpPr>
        <p:grpSpPr>
          <a:xfrm>
            <a:off x="4739842" y="2048298"/>
            <a:ext cx="7055071" cy="3173188"/>
            <a:chOff x="4739842" y="2048298"/>
            <a:chExt cx="7055071" cy="3173188"/>
          </a:xfrm>
        </p:grpSpPr>
        <p:pic>
          <p:nvPicPr>
            <p:cNvPr id="25" name="Imagen 2">
              <a:extLst>
                <a:ext uri="{FF2B5EF4-FFF2-40B4-BE49-F238E27FC236}">
                  <a16:creationId xmlns:a16="http://schemas.microsoft.com/office/drawing/2014/main" id="{768510B7-1337-5EC4-1BC6-2DDD2A9D4725}"/>
                </a:ext>
              </a:extLst>
            </p:cNvPr>
            <p:cNvPicPr>
              <a:picLocks noChangeAspect="1"/>
            </p:cNvPicPr>
            <p:nvPr/>
          </p:nvPicPr>
          <p:blipFill rotWithShape="1">
            <a:blip r:embed="rId7"/>
            <a:srcRect t="13927" b="6113"/>
            <a:stretch/>
          </p:blipFill>
          <p:spPr>
            <a:xfrm>
              <a:off x="4739842" y="2048298"/>
              <a:ext cx="7055071" cy="3173188"/>
            </a:xfrm>
            <a:prstGeom prst="rect">
              <a:avLst/>
            </a:prstGeom>
          </p:spPr>
        </p:pic>
        <p:sp>
          <p:nvSpPr>
            <p:cNvPr id="29" name="Rectángulo 5">
              <a:extLst>
                <a:ext uri="{FF2B5EF4-FFF2-40B4-BE49-F238E27FC236}">
                  <a16:creationId xmlns:a16="http://schemas.microsoft.com/office/drawing/2014/main" id="{2A7D4672-DD4D-34B4-3A45-2BFF9F06D3DA}"/>
                </a:ext>
              </a:extLst>
            </p:cNvPr>
            <p:cNvSpPr/>
            <p:nvPr/>
          </p:nvSpPr>
          <p:spPr>
            <a:xfrm>
              <a:off x="9433444" y="2369205"/>
              <a:ext cx="1722580" cy="1846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ángulo 15">
              <a:extLst>
                <a:ext uri="{FF2B5EF4-FFF2-40B4-BE49-F238E27FC236}">
                  <a16:creationId xmlns:a16="http://schemas.microsoft.com/office/drawing/2014/main" id="{18DF0575-F8F9-5F9A-59AD-24C2C936FBC9}"/>
                </a:ext>
              </a:extLst>
            </p:cNvPr>
            <p:cNvSpPr/>
            <p:nvPr/>
          </p:nvSpPr>
          <p:spPr>
            <a:xfrm>
              <a:off x="9862662" y="2231404"/>
              <a:ext cx="1722580" cy="1846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9" name="Paralelogramo 10">
            <a:hlinkClick r:id="rId4" action="ppaction://hlinksldjump"/>
            <a:extLst>
              <a:ext uri="{FF2B5EF4-FFF2-40B4-BE49-F238E27FC236}">
                <a16:creationId xmlns:a16="http://schemas.microsoft.com/office/drawing/2014/main" id="{D4EAD3B6-47C9-19E4-D993-84D1813457A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20" name="Paralelogramo 32">
            <a:hlinkClick r:id="rId4" action="ppaction://hlinksldjump"/>
            <a:extLst>
              <a:ext uri="{FF2B5EF4-FFF2-40B4-BE49-F238E27FC236}">
                <a16:creationId xmlns:a16="http://schemas.microsoft.com/office/drawing/2014/main" id="{8CA8F9EC-635C-63B2-0EB9-126F06896BD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21" name="Gráfico 37">
            <a:hlinkClick r:id="rId8" action="ppaction://hlinksldjump"/>
            <a:extLst>
              <a:ext uri="{FF2B5EF4-FFF2-40B4-BE49-F238E27FC236}">
                <a16:creationId xmlns:a16="http://schemas.microsoft.com/office/drawing/2014/main" id="{C3F5D450-F740-D741-4CD7-D5B030DD81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22" name="CuadroTexto 20">
            <a:extLst>
              <a:ext uri="{FF2B5EF4-FFF2-40B4-BE49-F238E27FC236}">
                <a16:creationId xmlns:a16="http://schemas.microsoft.com/office/drawing/2014/main" id="{39756728-1723-F9C6-CA28-A5D0811353FA}"/>
              </a:ext>
            </a:extLst>
          </p:cNvPr>
          <p:cNvSpPr txBox="1"/>
          <p:nvPr/>
        </p:nvSpPr>
        <p:spPr>
          <a:xfrm>
            <a:off x="9779014" y="2247455"/>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26" name="CuadroTexto 21">
            <a:extLst>
              <a:ext uri="{FF2B5EF4-FFF2-40B4-BE49-F238E27FC236}">
                <a16:creationId xmlns:a16="http://schemas.microsoft.com/office/drawing/2014/main" id="{38F04556-FCBC-68F1-0DC2-B654348A8843}"/>
              </a:ext>
            </a:extLst>
          </p:cNvPr>
          <p:cNvSpPr txBox="1"/>
          <p:nvPr/>
        </p:nvSpPr>
        <p:spPr>
          <a:xfrm>
            <a:off x="9779014" y="2344244"/>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30" name="Grupo 16">
            <a:extLst>
              <a:ext uri="{FF2B5EF4-FFF2-40B4-BE49-F238E27FC236}">
                <a16:creationId xmlns:a16="http://schemas.microsoft.com/office/drawing/2014/main" id="{CF661CF5-CB57-4E14-B33B-A9CED626EF87}"/>
              </a:ext>
            </a:extLst>
          </p:cNvPr>
          <p:cNvGrpSpPr/>
          <p:nvPr/>
        </p:nvGrpSpPr>
        <p:grpSpPr>
          <a:xfrm>
            <a:off x="3276363" y="46926"/>
            <a:ext cx="2665988" cy="426166"/>
            <a:chOff x="2492508" y="-12700"/>
            <a:chExt cx="2665988" cy="426166"/>
          </a:xfrm>
        </p:grpSpPr>
        <p:sp>
          <p:nvSpPr>
            <p:cNvPr id="32" name="Paralelogramo 17">
              <a:hlinkClick r:id="rId11" action="ppaction://hlinksldjump"/>
              <a:extLst>
                <a:ext uri="{FF2B5EF4-FFF2-40B4-BE49-F238E27FC236}">
                  <a16:creationId xmlns:a16="http://schemas.microsoft.com/office/drawing/2014/main" id="{96F3EBDD-5DB7-4DF4-8191-5963A2002E1E}"/>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3" name="Paralelogramo 18">
              <a:hlinkClick r:id="rId12" action="ppaction://hlinksldjump"/>
              <a:extLst>
                <a:ext uri="{FF2B5EF4-FFF2-40B4-BE49-F238E27FC236}">
                  <a16:creationId xmlns:a16="http://schemas.microsoft.com/office/drawing/2014/main" id="{F0F91C9D-38B3-42FB-B9B5-512B14EECE33}"/>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13" action="ppaction://hlinksldjump"/>
              <a:extLst>
                <a:ext uri="{FF2B5EF4-FFF2-40B4-BE49-F238E27FC236}">
                  <a16:creationId xmlns:a16="http://schemas.microsoft.com/office/drawing/2014/main" id="{D9475F59-2B17-402D-836A-D2CE173B8DD7}"/>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14" action="ppaction://hlinksldjump"/>
              <a:extLst>
                <a:ext uri="{FF2B5EF4-FFF2-40B4-BE49-F238E27FC236}">
                  <a16:creationId xmlns:a16="http://schemas.microsoft.com/office/drawing/2014/main" id="{278A1839-01EA-4A80-A824-D420D1A884F3}"/>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15" action="ppaction://hlinksldjump"/>
              <a:extLst>
                <a:ext uri="{FF2B5EF4-FFF2-40B4-BE49-F238E27FC236}">
                  <a16:creationId xmlns:a16="http://schemas.microsoft.com/office/drawing/2014/main" id="{16E567AE-9BE5-4742-8DC4-097D43E6B6B0}"/>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16" action="ppaction://hlinksldjump"/>
              <a:extLst>
                <a:ext uri="{FF2B5EF4-FFF2-40B4-BE49-F238E27FC236}">
                  <a16:creationId xmlns:a16="http://schemas.microsoft.com/office/drawing/2014/main" id="{6442B941-E0FA-4D0B-B2D5-F4C91C4D4A75}"/>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85100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 name="Elipse 45">
            <a:extLst>
              <a:ext uri="{FF2B5EF4-FFF2-40B4-BE49-F238E27FC236}">
                <a16:creationId xmlns:a16="http://schemas.microsoft.com/office/drawing/2014/main" id="{6936E06E-02CA-93D7-04E1-2E3429FCFCE8}"/>
              </a:ext>
            </a:extLst>
          </p:cNvPr>
          <p:cNvSpPr/>
          <p:nvPr/>
        </p:nvSpPr>
        <p:spPr>
          <a:xfrm>
            <a:off x="9076018"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TextBox 49">
            <a:extLst>
              <a:ext uri="{FF2B5EF4-FFF2-40B4-BE49-F238E27FC236}">
                <a16:creationId xmlns:a16="http://schemas.microsoft.com/office/drawing/2014/main" id="{8419D4B8-D14A-E459-37DA-FC10B0323863}"/>
              </a:ext>
            </a:extLst>
          </p:cNvPr>
          <p:cNvSpPr txBox="1"/>
          <p:nvPr/>
        </p:nvSpPr>
        <p:spPr>
          <a:xfrm>
            <a:off x="9454956" y="3620777"/>
            <a:ext cx="1714945" cy="738664"/>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buscar un folio en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9" name="Rectángulo 28">
            <a:extLst>
              <a:ext uri="{FF2B5EF4-FFF2-40B4-BE49-F238E27FC236}">
                <a16:creationId xmlns:a16="http://schemas.microsoft.com/office/drawing/2014/main" id="{A53B212C-88A3-3DB0-CCB9-7059FB55935E}"/>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6847" y="852778"/>
            <a:ext cx="8810223" cy="550151"/>
          </a:xfrm>
          <a:prstGeom prst="rect">
            <a:avLst/>
          </a:prstGeom>
          <a:noFill/>
        </p:spPr>
        <p:txBody>
          <a:bodyPr wrap="square" rtlCol="0" anchor="b">
            <a:spAutoFit/>
          </a:bodyPr>
          <a:lstStyle/>
          <a:p>
            <a:pPr>
              <a:lnSpc>
                <a:spcPts val="3751"/>
              </a:lnSpc>
            </a:pPr>
            <a:r>
              <a:rPr lang="es-ES_tradnl" sz="2400" b="1" dirty="0">
                <a:solidFill>
                  <a:srgbClr val="84CCED"/>
                </a:solidFill>
                <a:latin typeface="Scotia" panose="020B0503020203020204" pitchFamily="34" charset="0"/>
                <a:ea typeface="League Spartan" charset="0"/>
                <a:cs typeface="Poppins SemiBold" pitchFamily="2" charset="77"/>
              </a:rPr>
              <a:t>¿Qué necesitas saber antes de iniciar este proceso?</a:t>
            </a:r>
          </a:p>
        </p:txBody>
      </p:sp>
      <p:sp>
        <p:nvSpPr>
          <p:cNvPr id="40" name="TextBox 49">
            <a:extLst>
              <a:ext uri="{FF2B5EF4-FFF2-40B4-BE49-F238E27FC236}">
                <a16:creationId xmlns:a16="http://schemas.microsoft.com/office/drawing/2014/main" id="{3C02D251-E755-4323-71A1-993894C96536}"/>
              </a:ext>
            </a:extLst>
          </p:cNvPr>
          <p:cNvSpPr txBox="1"/>
          <p:nvPr/>
        </p:nvSpPr>
        <p:spPr>
          <a:xfrm>
            <a:off x="373740" y="1528042"/>
            <a:ext cx="10844387" cy="1169551"/>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En esta sección encontrarás tres temas, que si bien son muy pequeños, te ayudarán a lo largo de todo el proceso de este manual, pues los usarás de forma recurrente.</a:t>
            </a: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Puedes verlos haciendo clic en los siguientes íconos, o bien, avanza de página para verlos en orden. </a:t>
            </a:r>
          </a:p>
          <a:p>
            <a:pPr algn="just"/>
            <a:endParaRPr lang="es-ES_tradnl" sz="1400" dirty="0">
              <a:latin typeface="Scotia" panose="020B0503020203020204" pitchFamily="34" charset="0"/>
              <a:ea typeface="Noto Sans" panose="020B0502040504020204" pitchFamily="34" charset="0"/>
              <a:cs typeface="Noto Sans" panose="020B0502040504020204" pitchFamily="34" charset="0"/>
            </a:endParaRP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Los procedimientos son los siguientes:  </a:t>
            </a:r>
          </a:p>
        </p:txBody>
      </p:sp>
      <p:sp>
        <p:nvSpPr>
          <p:cNvPr id="45" name="Elipse 44">
            <a:hlinkClick r:id="rId3" action="ppaction://hlinksldjump"/>
            <a:extLst>
              <a:ext uri="{FF2B5EF4-FFF2-40B4-BE49-F238E27FC236}">
                <a16:creationId xmlns:a16="http://schemas.microsoft.com/office/drawing/2014/main" id="{9042D230-2D89-C2AA-3C99-BA16B2EF9A44}"/>
              </a:ext>
            </a:extLst>
          </p:cNvPr>
          <p:cNvSpPr/>
          <p:nvPr/>
        </p:nvSpPr>
        <p:spPr>
          <a:xfrm>
            <a:off x="3191674"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TextBox 49">
            <a:extLst>
              <a:ext uri="{FF2B5EF4-FFF2-40B4-BE49-F238E27FC236}">
                <a16:creationId xmlns:a16="http://schemas.microsoft.com/office/drawing/2014/main" id="{F45B8C29-F0A9-730E-39AE-35F2FEE4A0B5}"/>
              </a:ext>
            </a:extLst>
          </p:cNvPr>
          <p:cNvSpPr txBox="1"/>
          <p:nvPr/>
        </p:nvSpPr>
        <p:spPr>
          <a:xfrm>
            <a:off x="3506801" y="3728499"/>
            <a:ext cx="1802370"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entrar a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pic>
        <p:nvPicPr>
          <p:cNvPr id="96" name="Gráfico 95">
            <a:extLst>
              <a:ext uri="{FF2B5EF4-FFF2-40B4-BE49-F238E27FC236}">
                <a16:creationId xmlns:a16="http://schemas.microsoft.com/office/drawing/2014/main" id="{61E530FF-63B0-ECFD-65BF-D292CE48E0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3073" y="4463874"/>
            <a:ext cx="1525054" cy="884275"/>
          </a:xfrm>
          <a:prstGeom prst="rect">
            <a:avLst/>
          </a:prstGeom>
        </p:spPr>
      </p:pic>
      <p:grpSp>
        <p:nvGrpSpPr>
          <p:cNvPr id="99" name="Grupo 98">
            <a:extLst>
              <a:ext uri="{FF2B5EF4-FFF2-40B4-BE49-F238E27FC236}">
                <a16:creationId xmlns:a16="http://schemas.microsoft.com/office/drawing/2014/main" id="{21008A1B-DCAD-7541-98A9-508DAF1278C3}"/>
              </a:ext>
            </a:extLst>
          </p:cNvPr>
          <p:cNvGrpSpPr/>
          <p:nvPr/>
        </p:nvGrpSpPr>
        <p:grpSpPr>
          <a:xfrm>
            <a:off x="448833" y="3429000"/>
            <a:ext cx="2438400" cy="2438400"/>
            <a:chOff x="1972506" y="3887397"/>
            <a:chExt cx="2438400" cy="2438400"/>
          </a:xfrm>
          <a:solidFill>
            <a:schemeClr val="bg1">
              <a:lumMod val="85000"/>
            </a:schemeClr>
          </a:solidFill>
        </p:grpSpPr>
        <p:sp>
          <p:nvSpPr>
            <p:cNvPr id="44" name="Elipse 43">
              <a:hlinkClick r:id="rId6" action="ppaction://hlinksldjump"/>
              <a:extLst>
                <a:ext uri="{FF2B5EF4-FFF2-40B4-BE49-F238E27FC236}">
                  <a16:creationId xmlns:a16="http://schemas.microsoft.com/office/drawing/2014/main" id="{FBDE71D6-E147-F599-EAF7-6A6A6C4CC7E1}"/>
                </a:ext>
              </a:extLst>
            </p:cNvPr>
            <p:cNvSpPr/>
            <p:nvPr/>
          </p:nvSpPr>
          <p:spPr>
            <a:xfrm>
              <a:off x="1972506" y="3887397"/>
              <a:ext cx="2438400" cy="2438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TextBox 49">
              <a:extLst>
                <a:ext uri="{FF2B5EF4-FFF2-40B4-BE49-F238E27FC236}">
                  <a16:creationId xmlns:a16="http://schemas.microsoft.com/office/drawing/2014/main" id="{8176C728-E1E4-B12A-A600-C22449B3D9C7}"/>
                </a:ext>
              </a:extLst>
            </p:cNvPr>
            <p:cNvSpPr txBox="1"/>
            <p:nvPr/>
          </p:nvSpPr>
          <p:spPr>
            <a:xfrm>
              <a:off x="2317023" y="4127186"/>
              <a:ext cx="1749366" cy="517449"/>
            </a:xfrm>
            <a:prstGeom prst="rect">
              <a:avLst/>
            </a:prstGeom>
            <a:noFill/>
          </p:spPr>
          <p:txBody>
            <a:bodyPr wrap="square" rtlCol="0" anchor="b">
              <a:spAutoFit/>
            </a:bodyPr>
            <a:lstStyle/>
            <a:p>
              <a:pPr>
                <a:lnSpc>
                  <a:spcPts val="3751"/>
                </a:lnSpc>
              </a:pP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es PRESTO?</a:t>
              </a:r>
            </a:p>
          </p:txBody>
        </p:sp>
      </p:grpSp>
      <p:sp>
        <p:nvSpPr>
          <p:cNvPr id="46" name="Elipse 45">
            <a:extLst>
              <a:ext uri="{FF2B5EF4-FFF2-40B4-BE49-F238E27FC236}">
                <a16:creationId xmlns:a16="http://schemas.microsoft.com/office/drawing/2014/main" id="{1AE1926D-9ABF-EF2F-0A31-22B577D55F56}"/>
              </a:ext>
            </a:extLst>
          </p:cNvPr>
          <p:cNvSpPr/>
          <p:nvPr/>
        </p:nvSpPr>
        <p:spPr>
          <a:xfrm>
            <a:off x="6147766" y="3429000"/>
            <a:ext cx="2438400" cy="2438400"/>
          </a:xfrm>
          <a:prstGeom prst="ellipse">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2" name="TextBox 49">
            <a:extLst>
              <a:ext uri="{FF2B5EF4-FFF2-40B4-BE49-F238E27FC236}">
                <a16:creationId xmlns:a16="http://schemas.microsoft.com/office/drawing/2014/main" id="{3B82BF40-9F67-A659-CE97-897FB7E3AD45}"/>
              </a:ext>
            </a:extLst>
          </p:cNvPr>
          <p:cNvSpPr txBox="1"/>
          <p:nvPr/>
        </p:nvSpPr>
        <p:spPr>
          <a:xfrm>
            <a:off x="6509493" y="3689433"/>
            <a:ext cx="1714945"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contiene presto 2.0? </a:t>
            </a:r>
          </a:p>
        </p:txBody>
      </p:sp>
      <p:pic>
        <p:nvPicPr>
          <p:cNvPr id="30" name="Imagen 29" descr="Un dibujo de una cara feliz&#10;&#10;Descripción generada automáticamente con confianza baja">
            <a:extLst>
              <a:ext uri="{FF2B5EF4-FFF2-40B4-BE49-F238E27FC236}">
                <a16:creationId xmlns:a16="http://schemas.microsoft.com/office/drawing/2014/main" id="{4D1B6B49-6E9A-8887-F49C-06E5411D32B0}"/>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CuadroTexto 9">
            <a:hlinkClick r:id="rId8" action="ppaction://hlinksldjump"/>
            <a:extLst>
              <a:ext uri="{FF2B5EF4-FFF2-40B4-BE49-F238E27FC236}">
                <a16:creationId xmlns:a16="http://schemas.microsoft.com/office/drawing/2014/main" id="{C514A8DA-CB10-AF19-782A-2DE69B6D39F3}"/>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sp>
        <p:nvSpPr>
          <p:cNvPr id="11" name="Paralelogramo 10">
            <a:hlinkClick r:id="rId8" action="ppaction://hlinksldjump"/>
            <a:extLst>
              <a:ext uri="{FF2B5EF4-FFF2-40B4-BE49-F238E27FC236}">
                <a16:creationId xmlns:a16="http://schemas.microsoft.com/office/drawing/2014/main" id="{09DB6521-43DC-65BE-3FB0-1E553DB73E9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pic>
        <p:nvPicPr>
          <p:cNvPr id="12" name="Imagen 11" descr="Icono&#10;&#10;Descripción generada automáticamente con confianza media">
            <a:hlinkClick r:id="" action="ppaction://hlinkshowjump?jump=firstslide"/>
            <a:extLst>
              <a:ext uri="{FF2B5EF4-FFF2-40B4-BE49-F238E27FC236}">
                <a16:creationId xmlns:a16="http://schemas.microsoft.com/office/drawing/2014/main" id="{3586EFDD-CCBE-EB6A-44F7-2D48C915A910}"/>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 name="Paralelogramo 32">
            <a:hlinkClick r:id="rId8" action="ppaction://hlinksldjump"/>
            <a:extLst>
              <a:ext uri="{FF2B5EF4-FFF2-40B4-BE49-F238E27FC236}">
                <a16:creationId xmlns:a16="http://schemas.microsoft.com/office/drawing/2014/main" id="{D5D42311-ED1D-BB26-438C-2FA9F33C31E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5" name="Gráfico 37">
            <a:hlinkClick r:id="rId11" action="ppaction://hlinksldjump"/>
            <a:extLst>
              <a:ext uri="{FF2B5EF4-FFF2-40B4-BE49-F238E27FC236}">
                <a16:creationId xmlns:a16="http://schemas.microsoft.com/office/drawing/2014/main" id="{97614CB6-8699-6CC3-5072-38D8B2104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pic>
        <p:nvPicPr>
          <p:cNvPr id="8" name="Gráfico 97">
            <a:hlinkClick r:id="rId3" action="ppaction://hlinksldjump"/>
            <a:extLst>
              <a:ext uri="{FF2B5EF4-FFF2-40B4-BE49-F238E27FC236}">
                <a16:creationId xmlns:a16="http://schemas.microsoft.com/office/drawing/2014/main" id="{704C8FDE-5397-75D7-D6B3-24F2312B28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59220" y="4263075"/>
            <a:ext cx="1362075" cy="1285875"/>
          </a:xfrm>
          <a:prstGeom prst="rect">
            <a:avLst/>
          </a:prstGeom>
        </p:spPr>
      </p:pic>
      <p:pic>
        <p:nvPicPr>
          <p:cNvPr id="18" name="Graphic 17" descr="Suburban scene with solid fill">
            <a:hlinkClick r:id="rId6" action="ppaction://hlinksldjump"/>
            <a:extLst>
              <a:ext uri="{FF2B5EF4-FFF2-40B4-BE49-F238E27FC236}">
                <a16:creationId xmlns:a16="http://schemas.microsoft.com/office/drawing/2014/main" id="{782E3FED-BDEB-091D-BD00-0D987AA7C8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2099" y="4077953"/>
            <a:ext cx="1362712" cy="1362712"/>
          </a:xfrm>
          <a:prstGeom prst="rect">
            <a:avLst/>
          </a:prstGeom>
        </p:spPr>
      </p:pic>
      <p:pic>
        <p:nvPicPr>
          <p:cNvPr id="27" name="Graphic 26" descr="Clipboard Checked with solid fill">
            <a:hlinkClick r:id="rId18" action="ppaction://hlinksldjump"/>
            <a:extLst>
              <a:ext uri="{FF2B5EF4-FFF2-40B4-BE49-F238E27FC236}">
                <a16:creationId xmlns:a16="http://schemas.microsoft.com/office/drawing/2014/main" id="{6F5F7E46-EF83-1C1F-0491-FA534DCCD17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82190" y="4191064"/>
            <a:ext cx="1169550" cy="1169550"/>
          </a:xfrm>
          <a:prstGeom prst="rect">
            <a:avLst/>
          </a:prstGeom>
        </p:spPr>
      </p:pic>
      <p:grpSp>
        <p:nvGrpSpPr>
          <p:cNvPr id="31" name="Grupo 16">
            <a:extLst>
              <a:ext uri="{FF2B5EF4-FFF2-40B4-BE49-F238E27FC236}">
                <a16:creationId xmlns:a16="http://schemas.microsoft.com/office/drawing/2014/main" id="{04AA1E4D-C120-4E97-ABDB-A1A007E03F84}"/>
              </a:ext>
            </a:extLst>
          </p:cNvPr>
          <p:cNvGrpSpPr/>
          <p:nvPr/>
        </p:nvGrpSpPr>
        <p:grpSpPr>
          <a:xfrm>
            <a:off x="3276363" y="46926"/>
            <a:ext cx="2665988" cy="426166"/>
            <a:chOff x="2492508" y="-12700"/>
            <a:chExt cx="2665988" cy="426166"/>
          </a:xfrm>
        </p:grpSpPr>
        <p:sp>
          <p:nvSpPr>
            <p:cNvPr id="32" name="Paralelogramo 17">
              <a:hlinkClick r:id="rId21" action="ppaction://hlinksldjump"/>
              <a:extLst>
                <a:ext uri="{FF2B5EF4-FFF2-40B4-BE49-F238E27FC236}">
                  <a16:creationId xmlns:a16="http://schemas.microsoft.com/office/drawing/2014/main" id="{5C21147D-3E06-422F-B43C-A5F870E51DC0}"/>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3" name="Paralelogramo 18">
              <a:hlinkClick r:id="rId22" action="ppaction://hlinksldjump"/>
              <a:extLst>
                <a:ext uri="{FF2B5EF4-FFF2-40B4-BE49-F238E27FC236}">
                  <a16:creationId xmlns:a16="http://schemas.microsoft.com/office/drawing/2014/main" id="{294C5979-5DD0-43FD-8026-EE5C77A71DDA}"/>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23" action="ppaction://hlinksldjump"/>
              <a:extLst>
                <a:ext uri="{FF2B5EF4-FFF2-40B4-BE49-F238E27FC236}">
                  <a16:creationId xmlns:a16="http://schemas.microsoft.com/office/drawing/2014/main" id="{230CB5C8-2551-4011-838B-AE239E158C04}"/>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24" action="ppaction://hlinksldjump"/>
              <a:extLst>
                <a:ext uri="{FF2B5EF4-FFF2-40B4-BE49-F238E27FC236}">
                  <a16:creationId xmlns:a16="http://schemas.microsoft.com/office/drawing/2014/main" id="{8DD33570-3C6B-40AF-B096-E6928D898C4F}"/>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25" action="ppaction://hlinksldjump"/>
              <a:extLst>
                <a:ext uri="{FF2B5EF4-FFF2-40B4-BE49-F238E27FC236}">
                  <a16:creationId xmlns:a16="http://schemas.microsoft.com/office/drawing/2014/main" id="{1803E2AB-47DC-4E4F-BDA6-D2E9468DDDA2}"/>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26" action="ppaction://hlinksldjump"/>
              <a:extLst>
                <a:ext uri="{FF2B5EF4-FFF2-40B4-BE49-F238E27FC236}">
                  <a16:creationId xmlns:a16="http://schemas.microsoft.com/office/drawing/2014/main" id="{D755AB4F-7F54-4189-A770-3B2BC640FC7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920658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6" name="Rectángulo 85">
            <a:extLst>
              <a:ext uri="{FF2B5EF4-FFF2-40B4-BE49-F238E27FC236}">
                <a16:creationId xmlns:a16="http://schemas.microsoft.com/office/drawing/2014/main" id="{E2BB0980-2AFE-6BDC-B167-81AF7A4B0685}"/>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TextBox 49">
            <a:extLst>
              <a:ext uri="{FF2B5EF4-FFF2-40B4-BE49-F238E27FC236}">
                <a16:creationId xmlns:a16="http://schemas.microsoft.com/office/drawing/2014/main" id="{0BEE3C4A-3243-6FF7-F492-E81E4918EE18}"/>
              </a:ext>
            </a:extLst>
          </p:cNvPr>
          <p:cNvSpPr txBox="1"/>
          <p:nvPr/>
        </p:nvSpPr>
        <p:spPr>
          <a:xfrm>
            <a:off x="370293" y="1659424"/>
            <a:ext cx="11451413" cy="388568"/>
          </a:xfrm>
          <a:prstGeom prst="rect">
            <a:avLst/>
          </a:prstGeom>
          <a:noFill/>
        </p:spPr>
        <p:txBody>
          <a:bodyPr wrap="square" rtlCol="0" anchor="b">
            <a:spAutoFit/>
          </a:bodyPr>
          <a:lstStyle/>
          <a:p>
            <a:pPr algn="just">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Notarás que esta versión de PRESTO se ve diferente a la anterior. Te explicamos qué puedes hacer en cada botón del inicio:</a:t>
            </a:r>
          </a:p>
        </p:txBody>
      </p:sp>
      <p:sp>
        <p:nvSpPr>
          <p:cNvPr id="56" name="TextBox 49">
            <a:extLst>
              <a:ext uri="{FF2B5EF4-FFF2-40B4-BE49-F238E27FC236}">
                <a16:creationId xmlns:a16="http://schemas.microsoft.com/office/drawing/2014/main" id="{86642185-017C-1600-E1FC-A040A28F2BFD}"/>
              </a:ext>
            </a:extLst>
          </p:cNvPr>
          <p:cNvSpPr txBox="1"/>
          <p:nvPr/>
        </p:nvSpPr>
        <p:spPr>
          <a:xfrm>
            <a:off x="385881" y="954522"/>
            <a:ext cx="6642649"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¿Qué contiene PRESTO 2.0?</a:t>
            </a:r>
          </a:p>
        </p:txBody>
      </p:sp>
      <p:pic>
        <p:nvPicPr>
          <p:cNvPr id="80" name="Imagen 79" descr="Un dibujo de una cara feliz&#10;&#10;Descripción generada automáticamente con confianza baja">
            <a:extLst>
              <a:ext uri="{FF2B5EF4-FFF2-40B4-BE49-F238E27FC236}">
                <a16:creationId xmlns:a16="http://schemas.microsoft.com/office/drawing/2014/main" id="{D8DB01CC-DA32-4A0C-7BB4-B9D00243B3E1}"/>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1" name="CuadroTexto 9">
            <a:hlinkClick r:id="rId4" action="ppaction://hlinksldjump"/>
            <a:extLst>
              <a:ext uri="{FF2B5EF4-FFF2-40B4-BE49-F238E27FC236}">
                <a16:creationId xmlns:a16="http://schemas.microsoft.com/office/drawing/2014/main" id="{93E55E9B-333F-FC13-3E3E-96E92EFAEF0C}"/>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13" name="Imagen 11" descr="Icono&#10;&#10;Descripción generada automáticamente con confianza media">
            <a:hlinkClick r:id="" action="ppaction://hlinkshowjump?jump=firstslide"/>
            <a:extLst>
              <a:ext uri="{FF2B5EF4-FFF2-40B4-BE49-F238E27FC236}">
                <a16:creationId xmlns:a16="http://schemas.microsoft.com/office/drawing/2014/main" id="{D605A4A8-41CD-3189-F0DB-860A6455CC6D}"/>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0" name="TextBox 39">
            <a:extLst>
              <a:ext uri="{FF2B5EF4-FFF2-40B4-BE49-F238E27FC236}">
                <a16:creationId xmlns:a16="http://schemas.microsoft.com/office/drawing/2014/main" id="{4964814C-895E-B3AE-1DD4-44AB176E3BAE}"/>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40">
            <a:extLst>
              <a:ext uri="{FF2B5EF4-FFF2-40B4-BE49-F238E27FC236}">
                <a16:creationId xmlns:a16="http://schemas.microsoft.com/office/drawing/2014/main" id="{DBCB0FAC-3B0C-5C02-6ED7-6D7E712690B6}"/>
              </a:ext>
            </a:extLst>
          </p:cNvPr>
          <p:cNvGrpSpPr/>
          <p:nvPr/>
        </p:nvGrpSpPr>
        <p:grpSpPr>
          <a:xfrm>
            <a:off x="1483732" y="2331393"/>
            <a:ext cx="8899041" cy="1689176"/>
            <a:chOff x="1537215" y="2458974"/>
            <a:chExt cx="8899041" cy="1689176"/>
          </a:xfrm>
        </p:grpSpPr>
        <p:pic>
          <p:nvPicPr>
            <p:cNvPr id="22" name="Imagen 9">
              <a:extLst>
                <a:ext uri="{FF2B5EF4-FFF2-40B4-BE49-F238E27FC236}">
                  <a16:creationId xmlns:a16="http://schemas.microsoft.com/office/drawing/2014/main" id="{29380E43-EBD0-F208-3D00-E5B99D1EF266}"/>
                </a:ext>
              </a:extLst>
            </p:cNvPr>
            <p:cNvPicPr>
              <a:picLocks noChangeAspect="1"/>
            </p:cNvPicPr>
            <p:nvPr/>
          </p:nvPicPr>
          <p:blipFill rotWithShape="1">
            <a:blip r:embed="rId7"/>
            <a:srcRect l="12635" t="13840" r="13390" b="61198"/>
            <a:stretch/>
          </p:blipFill>
          <p:spPr>
            <a:xfrm>
              <a:off x="1537215" y="2458974"/>
              <a:ext cx="8899041" cy="1689176"/>
            </a:xfrm>
            <a:prstGeom prst="rect">
              <a:avLst/>
            </a:prstGeom>
          </p:spPr>
        </p:pic>
        <p:sp>
          <p:nvSpPr>
            <p:cNvPr id="24" name="Rectángulo 16">
              <a:extLst>
                <a:ext uri="{FF2B5EF4-FFF2-40B4-BE49-F238E27FC236}">
                  <a16:creationId xmlns:a16="http://schemas.microsoft.com/office/drawing/2014/main" id="{612FEBD6-AFB7-CE67-F548-DD9C233F4692}"/>
                </a:ext>
              </a:extLst>
            </p:cNvPr>
            <p:cNvSpPr/>
            <p:nvPr/>
          </p:nvSpPr>
          <p:spPr>
            <a:xfrm>
              <a:off x="8209091" y="3108593"/>
              <a:ext cx="1722580"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18">
              <a:extLst>
                <a:ext uri="{FF2B5EF4-FFF2-40B4-BE49-F238E27FC236}">
                  <a16:creationId xmlns:a16="http://schemas.microsoft.com/office/drawing/2014/main" id="{008A8F64-9371-8E6C-FA19-784651A15ADA}"/>
                </a:ext>
              </a:extLst>
            </p:cNvPr>
            <p:cNvSpPr/>
            <p:nvPr/>
          </p:nvSpPr>
          <p:spPr>
            <a:xfrm>
              <a:off x="8733252" y="2828562"/>
              <a:ext cx="1556865"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20">
              <a:extLst>
                <a:ext uri="{FF2B5EF4-FFF2-40B4-BE49-F238E27FC236}">
                  <a16:creationId xmlns:a16="http://schemas.microsoft.com/office/drawing/2014/main" id="{25A0CC92-EE0B-438F-17F8-AD678C46C84C}"/>
                </a:ext>
              </a:extLst>
            </p:cNvPr>
            <p:cNvSpPr/>
            <p:nvPr/>
          </p:nvSpPr>
          <p:spPr>
            <a:xfrm>
              <a:off x="8164906" y="2999200"/>
              <a:ext cx="542075" cy="1625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38">
              <a:extLst>
                <a:ext uri="{FF2B5EF4-FFF2-40B4-BE49-F238E27FC236}">
                  <a16:creationId xmlns:a16="http://schemas.microsoft.com/office/drawing/2014/main" id="{86F6356C-8458-97C7-CAD1-FE9696E39C38}"/>
                </a:ext>
              </a:extLst>
            </p:cNvPr>
            <p:cNvSpPr/>
            <p:nvPr/>
          </p:nvSpPr>
          <p:spPr>
            <a:xfrm>
              <a:off x="4680132" y="3114193"/>
              <a:ext cx="1722580" cy="23065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5" name="Imagen 42">
            <a:extLst>
              <a:ext uri="{FF2B5EF4-FFF2-40B4-BE49-F238E27FC236}">
                <a16:creationId xmlns:a16="http://schemas.microsoft.com/office/drawing/2014/main" id="{8A4CA475-AC16-8A57-950B-667576CF86D5}"/>
              </a:ext>
            </a:extLst>
          </p:cNvPr>
          <p:cNvPicPr>
            <a:picLocks noChangeAspect="1"/>
          </p:cNvPicPr>
          <p:nvPr/>
        </p:nvPicPr>
        <p:blipFill rotWithShape="1">
          <a:blip r:embed="rId8"/>
          <a:srcRect l="38424" t="19016" r="44188" b="76064"/>
          <a:stretch/>
        </p:blipFill>
        <p:spPr>
          <a:xfrm>
            <a:off x="3531691" y="3990371"/>
            <a:ext cx="4538753" cy="722393"/>
          </a:xfrm>
          <a:prstGeom prst="rect">
            <a:avLst/>
          </a:prstGeom>
          <a:effectLst>
            <a:outerShdw blurRad="50800" dist="38100" dir="2700000" algn="tl" rotWithShape="0">
              <a:prstClr val="black">
                <a:alpha val="40000"/>
              </a:prstClr>
            </a:outerShdw>
          </a:effectLst>
        </p:spPr>
      </p:pic>
      <p:sp>
        <p:nvSpPr>
          <p:cNvPr id="36" name="TextBox 49">
            <a:extLst>
              <a:ext uri="{FF2B5EF4-FFF2-40B4-BE49-F238E27FC236}">
                <a16:creationId xmlns:a16="http://schemas.microsoft.com/office/drawing/2014/main" id="{486A7A2F-DC0D-7A39-784D-78F9E2505CDB}"/>
              </a:ext>
            </a:extLst>
          </p:cNvPr>
          <p:cNvSpPr txBox="1"/>
          <p:nvPr/>
        </p:nvSpPr>
        <p:spPr>
          <a:xfrm>
            <a:off x="3497703" y="5380155"/>
            <a:ext cx="4711388" cy="523220"/>
          </a:xfrm>
          <a:prstGeom prst="rect">
            <a:avLst/>
          </a:prstGeom>
          <a:noFill/>
        </p:spPr>
        <p:txBody>
          <a:bodyPr wrap="square" rtlCol="0" anchor="b">
            <a:spAutoFit/>
          </a:bodyPr>
          <a:lstStyle/>
          <a:p>
            <a:r>
              <a:rPr lang="es-ES_tradnl" sz="1400" b="1"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Bandeja de actividades:</a:t>
            </a:r>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 Aquí podrás ver las bandejas que tengas asignadas en tu usuario.</a:t>
            </a:r>
          </a:p>
        </p:txBody>
      </p:sp>
      <p:cxnSp>
        <p:nvCxnSpPr>
          <p:cNvPr id="37" name="Conector recto de flecha 59">
            <a:extLst>
              <a:ext uri="{FF2B5EF4-FFF2-40B4-BE49-F238E27FC236}">
                <a16:creationId xmlns:a16="http://schemas.microsoft.com/office/drawing/2014/main" id="{128D50A4-F36E-42CB-CB35-05FF33FD3CF6}"/>
              </a:ext>
            </a:extLst>
          </p:cNvPr>
          <p:cNvCxnSpPr/>
          <p:nvPr/>
        </p:nvCxnSpPr>
        <p:spPr>
          <a:xfrm>
            <a:off x="4049486" y="4712764"/>
            <a:ext cx="0" cy="667391"/>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13F86-15DD-E87C-F6F5-BC74955F0946}"/>
              </a:ext>
            </a:extLst>
          </p:cNvPr>
          <p:cNvCxnSpPr>
            <a:cxnSpLocks/>
          </p:cNvCxnSpPr>
          <p:nvPr/>
        </p:nvCxnSpPr>
        <p:spPr>
          <a:xfrm flipV="1">
            <a:off x="4049486" y="3034186"/>
            <a:ext cx="827158" cy="956185"/>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7EBE5C-26C3-210C-6CA6-5D8EF9BEC9EE}"/>
              </a:ext>
            </a:extLst>
          </p:cNvPr>
          <p:cNvCxnSpPr>
            <a:cxnSpLocks/>
          </p:cNvCxnSpPr>
          <p:nvPr/>
        </p:nvCxnSpPr>
        <p:spPr>
          <a:xfrm flipH="1" flipV="1">
            <a:off x="6422199" y="3024407"/>
            <a:ext cx="885393" cy="946743"/>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sp>
        <p:nvSpPr>
          <p:cNvPr id="10" name="Paralelogramo 10">
            <a:hlinkClick r:id="rId4" action="ppaction://hlinksldjump"/>
            <a:extLst>
              <a:ext uri="{FF2B5EF4-FFF2-40B4-BE49-F238E27FC236}">
                <a16:creationId xmlns:a16="http://schemas.microsoft.com/office/drawing/2014/main" id="{65C12298-8A82-5FBD-CAD2-C70AF3D2EA8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14" name="Paralelogramo 32">
            <a:hlinkClick r:id="rId4" action="ppaction://hlinksldjump"/>
            <a:extLst>
              <a:ext uri="{FF2B5EF4-FFF2-40B4-BE49-F238E27FC236}">
                <a16:creationId xmlns:a16="http://schemas.microsoft.com/office/drawing/2014/main" id="{85C076A1-48C8-BFA7-1D44-F1CF25B3893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5" name="Gráfico 37">
            <a:hlinkClick r:id="rId9" action="ppaction://hlinksldjump"/>
            <a:extLst>
              <a:ext uri="{FF2B5EF4-FFF2-40B4-BE49-F238E27FC236}">
                <a16:creationId xmlns:a16="http://schemas.microsoft.com/office/drawing/2014/main" id="{68C3F868-EB9F-A12E-A7D9-91F03416D2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829" y="117032"/>
            <a:ext cx="225465" cy="274214"/>
          </a:xfrm>
          <a:prstGeom prst="rect">
            <a:avLst/>
          </a:prstGeom>
        </p:spPr>
      </p:pic>
      <p:sp>
        <p:nvSpPr>
          <p:cNvPr id="16" name="CuadroTexto 20">
            <a:extLst>
              <a:ext uri="{FF2B5EF4-FFF2-40B4-BE49-F238E27FC236}">
                <a16:creationId xmlns:a16="http://schemas.microsoft.com/office/drawing/2014/main" id="{A39AAE39-52F9-8BD9-80D2-B3C6B43C1171}"/>
              </a:ext>
            </a:extLst>
          </p:cNvPr>
          <p:cNvSpPr txBox="1"/>
          <p:nvPr/>
        </p:nvSpPr>
        <p:spPr>
          <a:xfrm>
            <a:off x="8653498" y="2742952"/>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17" name="CuadroTexto 21">
            <a:extLst>
              <a:ext uri="{FF2B5EF4-FFF2-40B4-BE49-F238E27FC236}">
                <a16:creationId xmlns:a16="http://schemas.microsoft.com/office/drawing/2014/main" id="{1D44163F-B154-D6ED-078A-E7EF78489A2B}"/>
              </a:ext>
            </a:extLst>
          </p:cNvPr>
          <p:cNvSpPr txBox="1"/>
          <p:nvPr/>
        </p:nvSpPr>
        <p:spPr>
          <a:xfrm>
            <a:off x="8653498" y="2839741"/>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31" name="Grupo 16">
            <a:extLst>
              <a:ext uri="{FF2B5EF4-FFF2-40B4-BE49-F238E27FC236}">
                <a16:creationId xmlns:a16="http://schemas.microsoft.com/office/drawing/2014/main" id="{DA4BAE34-240C-42C2-AE93-9A146392C27F}"/>
              </a:ext>
            </a:extLst>
          </p:cNvPr>
          <p:cNvGrpSpPr/>
          <p:nvPr/>
        </p:nvGrpSpPr>
        <p:grpSpPr>
          <a:xfrm>
            <a:off x="3276363" y="46926"/>
            <a:ext cx="2665988" cy="426166"/>
            <a:chOff x="2492508" y="-12700"/>
            <a:chExt cx="2665988" cy="426166"/>
          </a:xfrm>
        </p:grpSpPr>
        <p:sp>
          <p:nvSpPr>
            <p:cNvPr id="32" name="Paralelogramo 17">
              <a:hlinkClick r:id="rId12" action="ppaction://hlinksldjump"/>
              <a:extLst>
                <a:ext uri="{FF2B5EF4-FFF2-40B4-BE49-F238E27FC236}">
                  <a16:creationId xmlns:a16="http://schemas.microsoft.com/office/drawing/2014/main" id="{D740A2A4-1876-4E40-954A-A850CB4A5B3D}"/>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3" name="Paralelogramo 18">
              <a:hlinkClick r:id="rId13" action="ppaction://hlinksldjump"/>
              <a:extLst>
                <a:ext uri="{FF2B5EF4-FFF2-40B4-BE49-F238E27FC236}">
                  <a16:creationId xmlns:a16="http://schemas.microsoft.com/office/drawing/2014/main" id="{EE569B11-9F82-4EAE-AFBE-0E4C49676D08}"/>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14" action="ppaction://hlinksldjump"/>
              <a:extLst>
                <a:ext uri="{FF2B5EF4-FFF2-40B4-BE49-F238E27FC236}">
                  <a16:creationId xmlns:a16="http://schemas.microsoft.com/office/drawing/2014/main" id="{D84AF52B-222C-482F-A5FE-598FB6625F9A}"/>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8" name="Paralelogramo 20">
              <a:hlinkClick r:id="rId15" action="ppaction://hlinksldjump"/>
              <a:extLst>
                <a:ext uri="{FF2B5EF4-FFF2-40B4-BE49-F238E27FC236}">
                  <a16:creationId xmlns:a16="http://schemas.microsoft.com/office/drawing/2014/main" id="{69411176-632B-4DCE-8CAB-C1A2C712621A}"/>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9" name="Paralelogramo 27">
              <a:hlinkClick r:id="rId16" action="ppaction://hlinksldjump"/>
              <a:extLst>
                <a:ext uri="{FF2B5EF4-FFF2-40B4-BE49-F238E27FC236}">
                  <a16:creationId xmlns:a16="http://schemas.microsoft.com/office/drawing/2014/main" id="{31C93995-3B68-481B-B66B-6CA01FD7A370}"/>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2" name="Paralelogramo 29">
              <a:hlinkClick r:id="rId17" action="ppaction://hlinksldjump"/>
              <a:extLst>
                <a:ext uri="{FF2B5EF4-FFF2-40B4-BE49-F238E27FC236}">
                  <a16:creationId xmlns:a16="http://schemas.microsoft.com/office/drawing/2014/main" id="{C5444012-48A0-4FCD-8AE5-6F5F37DEAE1A}"/>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36059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6" name="Rectángulo 85">
            <a:extLst>
              <a:ext uri="{FF2B5EF4-FFF2-40B4-BE49-F238E27FC236}">
                <a16:creationId xmlns:a16="http://schemas.microsoft.com/office/drawing/2014/main" id="{E2BB0980-2AFE-6BDC-B167-81AF7A4B0685}"/>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TextBox 49">
            <a:extLst>
              <a:ext uri="{FF2B5EF4-FFF2-40B4-BE49-F238E27FC236}">
                <a16:creationId xmlns:a16="http://schemas.microsoft.com/office/drawing/2014/main" id="{0BEE3C4A-3243-6FF7-F492-E81E4918EE18}"/>
              </a:ext>
            </a:extLst>
          </p:cNvPr>
          <p:cNvSpPr txBox="1"/>
          <p:nvPr/>
        </p:nvSpPr>
        <p:spPr>
          <a:xfrm>
            <a:off x="370293" y="1659424"/>
            <a:ext cx="11451413" cy="388568"/>
          </a:xfrm>
          <a:prstGeom prst="rect">
            <a:avLst/>
          </a:prstGeom>
          <a:noFill/>
        </p:spPr>
        <p:txBody>
          <a:bodyPr wrap="square" rtlCol="0" anchor="b">
            <a:spAutoFit/>
          </a:bodyPr>
          <a:lstStyle/>
          <a:p>
            <a:pPr algn="just">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Notarás que esta versión de PRESTO se ve diferente a la anterior. Te explicamos qué puedes hacer en cada botón del inicio:</a:t>
            </a:r>
          </a:p>
        </p:txBody>
      </p:sp>
      <p:sp>
        <p:nvSpPr>
          <p:cNvPr id="56" name="TextBox 49">
            <a:extLst>
              <a:ext uri="{FF2B5EF4-FFF2-40B4-BE49-F238E27FC236}">
                <a16:creationId xmlns:a16="http://schemas.microsoft.com/office/drawing/2014/main" id="{86642185-017C-1600-E1FC-A040A28F2BFD}"/>
              </a:ext>
            </a:extLst>
          </p:cNvPr>
          <p:cNvSpPr txBox="1"/>
          <p:nvPr/>
        </p:nvSpPr>
        <p:spPr>
          <a:xfrm>
            <a:off x="385881" y="954522"/>
            <a:ext cx="6642649"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¿Qué contiene PRESTO 2.0?</a:t>
            </a:r>
          </a:p>
        </p:txBody>
      </p:sp>
      <p:pic>
        <p:nvPicPr>
          <p:cNvPr id="80" name="Imagen 79" descr="Un dibujo de una cara feliz&#10;&#10;Descripción generada automáticamente con confianza baja">
            <a:extLst>
              <a:ext uri="{FF2B5EF4-FFF2-40B4-BE49-F238E27FC236}">
                <a16:creationId xmlns:a16="http://schemas.microsoft.com/office/drawing/2014/main" id="{D8DB01CC-DA32-4A0C-7BB4-B9D00243B3E1}"/>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1" name="CuadroTexto 9">
            <a:hlinkClick r:id="rId4" action="ppaction://hlinksldjump"/>
            <a:extLst>
              <a:ext uri="{FF2B5EF4-FFF2-40B4-BE49-F238E27FC236}">
                <a16:creationId xmlns:a16="http://schemas.microsoft.com/office/drawing/2014/main" id="{93E55E9B-333F-FC13-3E3E-96E92EFAEF0C}"/>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13" name="Imagen 11" descr="Icono&#10;&#10;Descripción generada automáticamente con confianza media">
            <a:hlinkClick r:id="" action="ppaction://hlinkshowjump?jump=firstslide"/>
            <a:extLst>
              <a:ext uri="{FF2B5EF4-FFF2-40B4-BE49-F238E27FC236}">
                <a16:creationId xmlns:a16="http://schemas.microsoft.com/office/drawing/2014/main" id="{D605A4A8-41CD-3189-F0DB-860A6455CC6D}"/>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0" name="TextBox 39">
            <a:extLst>
              <a:ext uri="{FF2B5EF4-FFF2-40B4-BE49-F238E27FC236}">
                <a16:creationId xmlns:a16="http://schemas.microsoft.com/office/drawing/2014/main" id="{4964814C-895E-B3AE-1DD4-44AB176E3BAE}"/>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40">
            <a:extLst>
              <a:ext uri="{FF2B5EF4-FFF2-40B4-BE49-F238E27FC236}">
                <a16:creationId xmlns:a16="http://schemas.microsoft.com/office/drawing/2014/main" id="{DBCB0FAC-3B0C-5C02-6ED7-6D7E712690B6}"/>
              </a:ext>
            </a:extLst>
          </p:cNvPr>
          <p:cNvGrpSpPr/>
          <p:nvPr/>
        </p:nvGrpSpPr>
        <p:grpSpPr>
          <a:xfrm>
            <a:off x="1483732" y="2331393"/>
            <a:ext cx="8899041" cy="1689176"/>
            <a:chOff x="1537215" y="2458974"/>
            <a:chExt cx="8899041" cy="1689176"/>
          </a:xfrm>
        </p:grpSpPr>
        <p:pic>
          <p:nvPicPr>
            <p:cNvPr id="22" name="Imagen 9">
              <a:extLst>
                <a:ext uri="{FF2B5EF4-FFF2-40B4-BE49-F238E27FC236}">
                  <a16:creationId xmlns:a16="http://schemas.microsoft.com/office/drawing/2014/main" id="{29380E43-EBD0-F208-3D00-E5B99D1EF266}"/>
                </a:ext>
              </a:extLst>
            </p:cNvPr>
            <p:cNvPicPr>
              <a:picLocks noChangeAspect="1"/>
            </p:cNvPicPr>
            <p:nvPr/>
          </p:nvPicPr>
          <p:blipFill rotWithShape="1">
            <a:blip r:embed="rId7"/>
            <a:srcRect l="12635" t="13840" r="13390" b="61198"/>
            <a:stretch/>
          </p:blipFill>
          <p:spPr>
            <a:xfrm>
              <a:off x="1537215" y="2458974"/>
              <a:ext cx="8899041" cy="1689176"/>
            </a:xfrm>
            <a:prstGeom prst="rect">
              <a:avLst/>
            </a:prstGeom>
          </p:spPr>
        </p:pic>
        <p:sp>
          <p:nvSpPr>
            <p:cNvPr id="24" name="Rectángulo 16">
              <a:extLst>
                <a:ext uri="{FF2B5EF4-FFF2-40B4-BE49-F238E27FC236}">
                  <a16:creationId xmlns:a16="http://schemas.microsoft.com/office/drawing/2014/main" id="{612FEBD6-AFB7-CE67-F548-DD9C233F4692}"/>
                </a:ext>
              </a:extLst>
            </p:cNvPr>
            <p:cNvSpPr/>
            <p:nvPr/>
          </p:nvSpPr>
          <p:spPr>
            <a:xfrm>
              <a:off x="8209091" y="3108593"/>
              <a:ext cx="1722580"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18">
              <a:extLst>
                <a:ext uri="{FF2B5EF4-FFF2-40B4-BE49-F238E27FC236}">
                  <a16:creationId xmlns:a16="http://schemas.microsoft.com/office/drawing/2014/main" id="{008A8F64-9371-8E6C-FA19-784651A15ADA}"/>
                </a:ext>
              </a:extLst>
            </p:cNvPr>
            <p:cNvSpPr/>
            <p:nvPr/>
          </p:nvSpPr>
          <p:spPr>
            <a:xfrm>
              <a:off x="8733252" y="2828562"/>
              <a:ext cx="1556865"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20">
              <a:extLst>
                <a:ext uri="{FF2B5EF4-FFF2-40B4-BE49-F238E27FC236}">
                  <a16:creationId xmlns:a16="http://schemas.microsoft.com/office/drawing/2014/main" id="{25A0CC92-EE0B-438F-17F8-AD678C46C84C}"/>
                </a:ext>
              </a:extLst>
            </p:cNvPr>
            <p:cNvSpPr/>
            <p:nvPr/>
          </p:nvSpPr>
          <p:spPr>
            <a:xfrm>
              <a:off x="8164906" y="2999200"/>
              <a:ext cx="542075" cy="1625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38">
              <a:extLst>
                <a:ext uri="{FF2B5EF4-FFF2-40B4-BE49-F238E27FC236}">
                  <a16:creationId xmlns:a16="http://schemas.microsoft.com/office/drawing/2014/main" id="{86F6356C-8458-97C7-CAD1-FE9696E39C38}"/>
                </a:ext>
              </a:extLst>
            </p:cNvPr>
            <p:cNvSpPr/>
            <p:nvPr/>
          </p:nvSpPr>
          <p:spPr>
            <a:xfrm>
              <a:off x="4680132" y="3114193"/>
              <a:ext cx="1722580" cy="23065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5" name="Imagen 42">
            <a:extLst>
              <a:ext uri="{FF2B5EF4-FFF2-40B4-BE49-F238E27FC236}">
                <a16:creationId xmlns:a16="http://schemas.microsoft.com/office/drawing/2014/main" id="{8A4CA475-AC16-8A57-950B-667576CF86D5}"/>
              </a:ext>
            </a:extLst>
          </p:cNvPr>
          <p:cNvPicPr>
            <a:picLocks noChangeAspect="1"/>
          </p:cNvPicPr>
          <p:nvPr/>
        </p:nvPicPr>
        <p:blipFill rotWithShape="1">
          <a:blip r:embed="rId8"/>
          <a:srcRect l="38424" t="19016" r="44188" b="76064"/>
          <a:stretch/>
        </p:blipFill>
        <p:spPr>
          <a:xfrm>
            <a:off x="3531691" y="3990371"/>
            <a:ext cx="4538753" cy="722393"/>
          </a:xfrm>
          <a:prstGeom prst="rect">
            <a:avLst/>
          </a:prstGeom>
          <a:effectLst>
            <a:outerShdw blurRad="50800" dist="38100" dir="2700000" algn="tl" rotWithShape="0">
              <a:prstClr val="black">
                <a:alpha val="40000"/>
              </a:prstClr>
            </a:outerShdw>
          </a:effectLst>
        </p:spPr>
      </p:pic>
      <p:sp>
        <p:nvSpPr>
          <p:cNvPr id="36" name="TextBox 49">
            <a:extLst>
              <a:ext uri="{FF2B5EF4-FFF2-40B4-BE49-F238E27FC236}">
                <a16:creationId xmlns:a16="http://schemas.microsoft.com/office/drawing/2014/main" id="{486A7A2F-DC0D-7A39-784D-78F9E2505CDB}"/>
              </a:ext>
            </a:extLst>
          </p:cNvPr>
          <p:cNvSpPr txBox="1"/>
          <p:nvPr/>
        </p:nvSpPr>
        <p:spPr>
          <a:xfrm>
            <a:off x="3497703" y="5380155"/>
            <a:ext cx="4711388" cy="523220"/>
          </a:xfrm>
          <a:prstGeom prst="rect">
            <a:avLst/>
          </a:prstGeom>
          <a:noFill/>
        </p:spPr>
        <p:txBody>
          <a:bodyPr wrap="square" rtlCol="0" anchor="b">
            <a:spAutoFit/>
          </a:bodyPr>
          <a:lstStyle/>
          <a:p>
            <a:r>
              <a:rPr lang="es-ES_tradnl" sz="1400" b="1"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Reportes: </a:t>
            </a:r>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Aquí podrás ver los reportes que te tengas asignados a tu usuario.</a:t>
            </a:r>
          </a:p>
        </p:txBody>
      </p:sp>
      <p:cxnSp>
        <p:nvCxnSpPr>
          <p:cNvPr id="37" name="Conector recto de flecha 59">
            <a:extLst>
              <a:ext uri="{FF2B5EF4-FFF2-40B4-BE49-F238E27FC236}">
                <a16:creationId xmlns:a16="http://schemas.microsoft.com/office/drawing/2014/main" id="{128D50A4-F36E-42CB-CB35-05FF33FD3CF6}"/>
              </a:ext>
            </a:extLst>
          </p:cNvPr>
          <p:cNvCxnSpPr/>
          <p:nvPr/>
        </p:nvCxnSpPr>
        <p:spPr>
          <a:xfrm>
            <a:off x="4901893" y="4712764"/>
            <a:ext cx="0" cy="667391"/>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13F86-15DD-E87C-F6F5-BC74955F0946}"/>
              </a:ext>
            </a:extLst>
          </p:cNvPr>
          <p:cNvCxnSpPr>
            <a:cxnSpLocks/>
          </p:cNvCxnSpPr>
          <p:nvPr/>
        </p:nvCxnSpPr>
        <p:spPr>
          <a:xfrm flipV="1">
            <a:off x="4049486" y="2981012"/>
            <a:ext cx="603204" cy="1009359"/>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7EBE5C-26C3-210C-6CA6-5D8EF9BEC9EE}"/>
              </a:ext>
            </a:extLst>
          </p:cNvPr>
          <p:cNvCxnSpPr>
            <a:cxnSpLocks/>
          </p:cNvCxnSpPr>
          <p:nvPr/>
        </p:nvCxnSpPr>
        <p:spPr>
          <a:xfrm flipH="1" flipV="1">
            <a:off x="6617776" y="2981012"/>
            <a:ext cx="689816" cy="990138"/>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sp>
        <p:nvSpPr>
          <p:cNvPr id="10" name="Paralelogramo 10">
            <a:hlinkClick r:id="rId4" action="ppaction://hlinksldjump"/>
            <a:extLst>
              <a:ext uri="{FF2B5EF4-FFF2-40B4-BE49-F238E27FC236}">
                <a16:creationId xmlns:a16="http://schemas.microsoft.com/office/drawing/2014/main" id="{AFAE782A-DBBA-DD50-A931-56918663EB22}"/>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14" name="Paralelogramo 32">
            <a:hlinkClick r:id="rId4" action="ppaction://hlinksldjump"/>
            <a:extLst>
              <a:ext uri="{FF2B5EF4-FFF2-40B4-BE49-F238E27FC236}">
                <a16:creationId xmlns:a16="http://schemas.microsoft.com/office/drawing/2014/main" id="{26CE4A29-C9D3-A38A-4494-E60AABC0FC61}"/>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5" name="Gráfico 37">
            <a:hlinkClick r:id="rId9" action="ppaction://hlinksldjump"/>
            <a:extLst>
              <a:ext uri="{FF2B5EF4-FFF2-40B4-BE49-F238E27FC236}">
                <a16:creationId xmlns:a16="http://schemas.microsoft.com/office/drawing/2014/main" id="{57A1640A-7B99-91BB-3A53-F387FFD1B9C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829" y="117032"/>
            <a:ext cx="225465" cy="274214"/>
          </a:xfrm>
          <a:prstGeom prst="rect">
            <a:avLst/>
          </a:prstGeom>
        </p:spPr>
      </p:pic>
      <p:sp>
        <p:nvSpPr>
          <p:cNvPr id="16" name="CuadroTexto 20">
            <a:extLst>
              <a:ext uri="{FF2B5EF4-FFF2-40B4-BE49-F238E27FC236}">
                <a16:creationId xmlns:a16="http://schemas.microsoft.com/office/drawing/2014/main" id="{8CF0BF95-4DC1-9672-A432-C7522B7FD84C}"/>
              </a:ext>
            </a:extLst>
          </p:cNvPr>
          <p:cNvSpPr txBox="1"/>
          <p:nvPr/>
        </p:nvSpPr>
        <p:spPr>
          <a:xfrm>
            <a:off x="8620997" y="2730864"/>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32" name="CuadroTexto 21">
            <a:extLst>
              <a:ext uri="{FF2B5EF4-FFF2-40B4-BE49-F238E27FC236}">
                <a16:creationId xmlns:a16="http://schemas.microsoft.com/office/drawing/2014/main" id="{D1F4A4B7-87B1-11F9-6FC0-068B1480A5FB}"/>
              </a:ext>
            </a:extLst>
          </p:cNvPr>
          <p:cNvSpPr txBox="1"/>
          <p:nvPr/>
        </p:nvSpPr>
        <p:spPr>
          <a:xfrm>
            <a:off x="8620997" y="2827653"/>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31" name="Grupo 16">
            <a:extLst>
              <a:ext uri="{FF2B5EF4-FFF2-40B4-BE49-F238E27FC236}">
                <a16:creationId xmlns:a16="http://schemas.microsoft.com/office/drawing/2014/main" id="{D2FD4C82-1F31-450D-8CAC-F78B0276FC03}"/>
              </a:ext>
            </a:extLst>
          </p:cNvPr>
          <p:cNvGrpSpPr/>
          <p:nvPr/>
        </p:nvGrpSpPr>
        <p:grpSpPr>
          <a:xfrm>
            <a:off x="3276363" y="46926"/>
            <a:ext cx="2665988" cy="426166"/>
            <a:chOff x="2492508" y="-12700"/>
            <a:chExt cx="2665988" cy="426166"/>
          </a:xfrm>
        </p:grpSpPr>
        <p:sp>
          <p:nvSpPr>
            <p:cNvPr id="33" name="Paralelogramo 17">
              <a:hlinkClick r:id="rId12" action="ppaction://hlinksldjump"/>
              <a:extLst>
                <a:ext uri="{FF2B5EF4-FFF2-40B4-BE49-F238E27FC236}">
                  <a16:creationId xmlns:a16="http://schemas.microsoft.com/office/drawing/2014/main" id="{26BD39C6-320E-4E30-9CA8-702E3CDDBD8F}"/>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3" action="ppaction://hlinksldjump"/>
              <a:extLst>
                <a:ext uri="{FF2B5EF4-FFF2-40B4-BE49-F238E27FC236}">
                  <a16:creationId xmlns:a16="http://schemas.microsoft.com/office/drawing/2014/main" id="{D204A2CD-63F8-4504-BF93-36D678DC377A}"/>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8" name="Paralelogramo 19">
              <a:hlinkClick r:id="rId14" action="ppaction://hlinksldjump"/>
              <a:extLst>
                <a:ext uri="{FF2B5EF4-FFF2-40B4-BE49-F238E27FC236}">
                  <a16:creationId xmlns:a16="http://schemas.microsoft.com/office/drawing/2014/main" id="{1C461376-1C65-44B0-B282-D428852709BE}"/>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9" name="Paralelogramo 20">
              <a:hlinkClick r:id="rId15" action="ppaction://hlinksldjump"/>
              <a:extLst>
                <a:ext uri="{FF2B5EF4-FFF2-40B4-BE49-F238E27FC236}">
                  <a16:creationId xmlns:a16="http://schemas.microsoft.com/office/drawing/2014/main" id="{FB4BB869-380C-4DFD-9D9D-6E4ECD78D6EF}"/>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2" name="Paralelogramo 27">
              <a:hlinkClick r:id="rId16" action="ppaction://hlinksldjump"/>
              <a:extLst>
                <a:ext uri="{FF2B5EF4-FFF2-40B4-BE49-F238E27FC236}">
                  <a16:creationId xmlns:a16="http://schemas.microsoft.com/office/drawing/2014/main" id="{89D86109-E9B1-4C1C-A5C9-D19B8A434ADE}"/>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3" name="Paralelogramo 29">
              <a:hlinkClick r:id="rId17" action="ppaction://hlinksldjump"/>
              <a:extLst>
                <a:ext uri="{FF2B5EF4-FFF2-40B4-BE49-F238E27FC236}">
                  <a16:creationId xmlns:a16="http://schemas.microsoft.com/office/drawing/2014/main" id="{6FF95A4A-7C03-4FFA-AEAB-30FD99155CF9}"/>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579669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6" name="Rectángulo 85">
            <a:extLst>
              <a:ext uri="{FF2B5EF4-FFF2-40B4-BE49-F238E27FC236}">
                <a16:creationId xmlns:a16="http://schemas.microsoft.com/office/drawing/2014/main" id="{E2BB0980-2AFE-6BDC-B167-81AF7A4B0685}"/>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TextBox 49">
            <a:extLst>
              <a:ext uri="{FF2B5EF4-FFF2-40B4-BE49-F238E27FC236}">
                <a16:creationId xmlns:a16="http://schemas.microsoft.com/office/drawing/2014/main" id="{0BEE3C4A-3243-6FF7-F492-E81E4918EE18}"/>
              </a:ext>
            </a:extLst>
          </p:cNvPr>
          <p:cNvSpPr txBox="1"/>
          <p:nvPr/>
        </p:nvSpPr>
        <p:spPr>
          <a:xfrm>
            <a:off x="370293" y="1659424"/>
            <a:ext cx="11451413" cy="388568"/>
          </a:xfrm>
          <a:prstGeom prst="rect">
            <a:avLst/>
          </a:prstGeom>
          <a:noFill/>
        </p:spPr>
        <p:txBody>
          <a:bodyPr wrap="square" rtlCol="0" anchor="b">
            <a:spAutoFit/>
          </a:bodyPr>
          <a:lstStyle/>
          <a:p>
            <a:pPr algn="just">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Notarás que esta versión de PRESTO se ve diferente a la anterior. Te explicamos qué puedes hacer en cada botón del inicio:</a:t>
            </a:r>
          </a:p>
        </p:txBody>
      </p:sp>
      <p:sp>
        <p:nvSpPr>
          <p:cNvPr id="56" name="TextBox 49">
            <a:extLst>
              <a:ext uri="{FF2B5EF4-FFF2-40B4-BE49-F238E27FC236}">
                <a16:creationId xmlns:a16="http://schemas.microsoft.com/office/drawing/2014/main" id="{86642185-017C-1600-E1FC-A040A28F2BFD}"/>
              </a:ext>
            </a:extLst>
          </p:cNvPr>
          <p:cNvSpPr txBox="1"/>
          <p:nvPr/>
        </p:nvSpPr>
        <p:spPr>
          <a:xfrm>
            <a:off x="385881" y="954522"/>
            <a:ext cx="6642649"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¿Qué contiene PRESTO 2.0?</a:t>
            </a:r>
          </a:p>
        </p:txBody>
      </p:sp>
      <p:pic>
        <p:nvPicPr>
          <p:cNvPr id="80" name="Imagen 79" descr="Un dibujo de una cara feliz&#10;&#10;Descripción generada automáticamente con confianza baja">
            <a:extLst>
              <a:ext uri="{FF2B5EF4-FFF2-40B4-BE49-F238E27FC236}">
                <a16:creationId xmlns:a16="http://schemas.microsoft.com/office/drawing/2014/main" id="{D8DB01CC-DA32-4A0C-7BB4-B9D00243B3E1}"/>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1" name="CuadroTexto 9">
            <a:hlinkClick r:id="rId4" action="ppaction://hlinksldjump"/>
            <a:extLst>
              <a:ext uri="{FF2B5EF4-FFF2-40B4-BE49-F238E27FC236}">
                <a16:creationId xmlns:a16="http://schemas.microsoft.com/office/drawing/2014/main" id="{93E55E9B-333F-FC13-3E3E-96E92EFAEF0C}"/>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13" name="Imagen 11" descr="Icono&#10;&#10;Descripción generada automáticamente con confianza media">
            <a:hlinkClick r:id="" action="ppaction://hlinkshowjump?jump=firstslide"/>
            <a:extLst>
              <a:ext uri="{FF2B5EF4-FFF2-40B4-BE49-F238E27FC236}">
                <a16:creationId xmlns:a16="http://schemas.microsoft.com/office/drawing/2014/main" id="{D605A4A8-41CD-3189-F0DB-860A6455CC6D}"/>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0" name="TextBox 39">
            <a:extLst>
              <a:ext uri="{FF2B5EF4-FFF2-40B4-BE49-F238E27FC236}">
                <a16:creationId xmlns:a16="http://schemas.microsoft.com/office/drawing/2014/main" id="{4964814C-895E-B3AE-1DD4-44AB176E3BAE}"/>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40">
            <a:extLst>
              <a:ext uri="{FF2B5EF4-FFF2-40B4-BE49-F238E27FC236}">
                <a16:creationId xmlns:a16="http://schemas.microsoft.com/office/drawing/2014/main" id="{DBCB0FAC-3B0C-5C02-6ED7-6D7E712690B6}"/>
              </a:ext>
            </a:extLst>
          </p:cNvPr>
          <p:cNvGrpSpPr/>
          <p:nvPr/>
        </p:nvGrpSpPr>
        <p:grpSpPr>
          <a:xfrm>
            <a:off x="1483732" y="2331393"/>
            <a:ext cx="8899041" cy="1689176"/>
            <a:chOff x="1537215" y="2458974"/>
            <a:chExt cx="8899041" cy="1689176"/>
          </a:xfrm>
        </p:grpSpPr>
        <p:pic>
          <p:nvPicPr>
            <p:cNvPr id="22" name="Imagen 9">
              <a:extLst>
                <a:ext uri="{FF2B5EF4-FFF2-40B4-BE49-F238E27FC236}">
                  <a16:creationId xmlns:a16="http://schemas.microsoft.com/office/drawing/2014/main" id="{29380E43-EBD0-F208-3D00-E5B99D1EF266}"/>
                </a:ext>
              </a:extLst>
            </p:cNvPr>
            <p:cNvPicPr>
              <a:picLocks noChangeAspect="1"/>
            </p:cNvPicPr>
            <p:nvPr/>
          </p:nvPicPr>
          <p:blipFill rotWithShape="1">
            <a:blip r:embed="rId7"/>
            <a:srcRect l="12635" t="13840" r="13390" b="61198"/>
            <a:stretch/>
          </p:blipFill>
          <p:spPr>
            <a:xfrm>
              <a:off x="1537215" y="2458974"/>
              <a:ext cx="8899041" cy="1689176"/>
            </a:xfrm>
            <a:prstGeom prst="rect">
              <a:avLst/>
            </a:prstGeom>
          </p:spPr>
        </p:pic>
        <p:sp>
          <p:nvSpPr>
            <p:cNvPr id="24" name="Rectángulo 16">
              <a:extLst>
                <a:ext uri="{FF2B5EF4-FFF2-40B4-BE49-F238E27FC236}">
                  <a16:creationId xmlns:a16="http://schemas.microsoft.com/office/drawing/2014/main" id="{612FEBD6-AFB7-CE67-F548-DD9C233F4692}"/>
                </a:ext>
              </a:extLst>
            </p:cNvPr>
            <p:cNvSpPr/>
            <p:nvPr/>
          </p:nvSpPr>
          <p:spPr>
            <a:xfrm>
              <a:off x="8209091" y="3108593"/>
              <a:ext cx="1722580"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18">
              <a:extLst>
                <a:ext uri="{FF2B5EF4-FFF2-40B4-BE49-F238E27FC236}">
                  <a16:creationId xmlns:a16="http://schemas.microsoft.com/office/drawing/2014/main" id="{008A8F64-9371-8E6C-FA19-784651A15ADA}"/>
                </a:ext>
              </a:extLst>
            </p:cNvPr>
            <p:cNvSpPr/>
            <p:nvPr/>
          </p:nvSpPr>
          <p:spPr>
            <a:xfrm>
              <a:off x="8733252" y="2828562"/>
              <a:ext cx="1556865"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20">
              <a:extLst>
                <a:ext uri="{FF2B5EF4-FFF2-40B4-BE49-F238E27FC236}">
                  <a16:creationId xmlns:a16="http://schemas.microsoft.com/office/drawing/2014/main" id="{25A0CC92-EE0B-438F-17F8-AD678C46C84C}"/>
                </a:ext>
              </a:extLst>
            </p:cNvPr>
            <p:cNvSpPr/>
            <p:nvPr/>
          </p:nvSpPr>
          <p:spPr>
            <a:xfrm>
              <a:off x="8164906" y="2999200"/>
              <a:ext cx="542075" cy="1625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38">
              <a:extLst>
                <a:ext uri="{FF2B5EF4-FFF2-40B4-BE49-F238E27FC236}">
                  <a16:creationId xmlns:a16="http://schemas.microsoft.com/office/drawing/2014/main" id="{86F6356C-8458-97C7-CAD1-FE9696E39C38}"/>
                </a:ext>
              </a:extLst>
            </p:cNvPr>
            <p:cNvSpPr/>
            <p:nvPr/>
          </p:nvSpPr>
          <p:spPr>
            <a:xfrm>
              <a:off x="4680132" y="3114193"/>
              <a:ext cx="1722580" cy="23065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5" name="Imagen 42">
            <a:extLst>
              <a:ext uri="{FF2B5EF4-FFF2-40B4-BE49-F238E27FC236}">
                <a16:creationId xmlns:a16="http://schemas.microsoft.com/office/drawing/2014/main" id="{8A4CA475-AC16-8A57-950B-667576CF86D5}"/>
              </a:ext>
            </a:extLst>
          </p:cNvPr>
          <p:cNvPicPr>
            <a:picLocks noChangeAspect="1"/>
          </p:cNvPicPr>
          <p:nvPr/>
        </p:nvPicPr>
        <p:blipFill rotWithShape="1">
          <a:blip r:embed="rId8"/>
          <a:srcRect l="38424" t="19016" r="44188" b="76064"/>
          <a:stretch/>
        </p:blipFill>
        <p:spPr>
          <a:xfrm>
            <a:off x="3531691" y="3990371"/>
            <a:ext cx="4538753" cy="722393"/>
          </a:xfrm>
          <a:prstGeom prst="rect">
            <a:avLst/>
          </a:prstGeom>
          <a:effectLst>
            <a:outerShdw blurRad="50800" dist="38100" dir="2700000" algn="tl" rotWithShape="0">
              <a:prstClr val="black">
                <a:alpha val="40000"/>
              </a:prstClr>
            </a:outerShdw>
          </a:effectLst>
        </p:spPr>
      </p:pic>
      <p:sp>
        <p:nvSpPr>
          <p:cNvPr id="36" name="TextBox 49">
            <a:extLst>
              <a:ext uri="{FF2B5EF4-FFF2-40B4-BE49-F238E27FC236}">
                <a16:creationId xmlns:a16="http://schemas.microsoft.com/office/drawing/2014/main" id="{486A7A2F-DC0D-7A39-784D-78F9E2505CDB}"/>
              </a:ext>
            </a:extLst>
          </p:cNvPr>
          <p:cNvSpPr txBox="1"/>
          <p:nvPr/>
        </p:nvSpPr>
        <p:spPr>
          <a:xfrm>
            <a:off x="3343311" y="5404959"/>
            <a:ext cx="4915511" cy="738664"/>
          </a:xfrm>
          <a:prstGeom prst="rect">
            <a:avLst/>
          </a:prstGeom>
          <a:noFill/>
        </p:spPr>
        <p:txBody>
          <a:bodyPr wrap="square" rtlCol="0" anchor="b">
            <a:spAutoFit/>
          </a:bodyPr>
          <a:lstStyle/>
          <a:p>
            <a:r>
              <a:rPr lang="es-ES_tradnl" sz="1400" b="1"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Consulta de folio: </a:t>
            </a:r>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Podrás buscar el folio por número de folio, estatus, actividad, usuario, entre otros.</a:t>
            </a:r>
          </a:p>
          <a:p>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hlinkClick r:id="rId9" action="ppaction://hlinksldjump"/>
              </a:rPr>
              <a:t>Da clic aquí </a:t>
            </a:r>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o avanza a la siguiente sección para ver cómo.</a:t>
            </a:r>
          </a:p>
        </p:txBody>
      </p:sp>
      <p:cxnSp>
        <p:nvCxnSpPr>
          <p:cNvPr id="37" name="Conector recto de flecha 59">
            <a:extLst>
              <a:ext uri="{FF2B5EF4-FFF2-40B4-BE49-F238E27FC236}">
                <a16:creationId xmlns:a16="http://schemas.microsoft.com/office/drawing/2014/main" id="{128D50A4-F36E-42CB-CB35-05FF33FD3CF6}"/>
              </a:ext>
            </a:extLst>
          </p:cNvPr>
          <p:cNvCxnSpPr/>
          <p:nvPr/>
        </p:nvCxnSpPr>
        <p:spPr>
          <a:xfrm>
            <a:off x="5785297" y="4712764"/>
            <a:ext cx="0" cy="667391"/>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13F86-15DD-E87C-F6F5-BC74955F0946}"/>
              </a:ext>
            </a:extLst>
          </p:cNvPr>
          <p:cNvCxnSpPr>
            <a:cxnSpLocks/>
          </p:cNvCxnSpPr>
          <p:nvPr/>
        </p:nvCxnSpPr>
        <p:spPr>
          <a:xfrm flipV="1">
            <a:off x="4049486" y="2981012"/>
            <a:ext cx="603204" cy="1009359"/>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7EBE5C-26C3-210C-6CA6-5D8EF9BEC9EE}"/>
              </a:ext>
            </a:extLst>
          </p:cNvPr>
          <p:cNvCxnSpPr>
            <a:cxnSpLocks/>
          </p:cNvCxnSpPr>
          <p:nvPr/>
        </p:nvCxnSpPr>
        <p:spPr>
          <a:xfrm flipH="1" flipV="1">
            <a:off x="6617776" y="2981012"/>
            <a:ext cx="689816" cy="990138"/>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sp>
        <p:nvSpPr>
          <p:cNvPr id="10" name="Paralelogramo 10">
            <a:hlinkClick r:id="rId4" action="ppaction://hlinksldjump"/>
            <a:extLst>
              <a:ext uri="{FF2B5EF4-FFF2-40B4-BE49-F238E27FC236}">
                <a16:creationId xmlns:a16="http://schemas.microsoft.com/office/drawing/2014/main" id="{0681ABF1-9C1D-3E15-CEF4-4980C3179DCF}"/>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21" name="Paralelogramo 32">
            <a:hlinkClick r:id="rId4" action="ppaction://hlinksldjump"/>
            <a:extLst>
              <a:ext uri="{FF2B5EF4-FFF2-40B4-BE49-F238E27FC236}">
                <a16:creationId xmlns:a16="http://schemas.microsoft.com/office/drawing/2014/main" id="{2CB66FD9-9DF7-1F7E-0D74-B04BA1131669}"/>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23" name="Gráfico 37">
            <a:hlinkClick r:id="rId10" action="ppaction://hlinksldjump"/>
            <a:extLst>
              <a:ext uri="{FF2B5EF4-FFF2-40B4-BE49-F238E27FC236}">
                <a16:creationId xmlns:a16="http://schemas.microsoft.com/office/drawing/2014/main" id="{D43DEFFC-F608-2890-08B1-D1E63582DD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31" name="CuadroTexto 20">
            <a:extLst>
              <a:ext uri="{FF2B5EF4-FFF2-40B4-BE49-F238E27FC236}">
                <a16:creationId xmlns:a16="http://schemas.microsoft.com/office/drawing/2014/main" id="{80741518-E4A1-9306-689B-532F9447EFF5}"/>
              </a:ext>
            </a:extLst>
          </p:cNvPr>
          <p:cNvSpPr txBox="1"/>
          <p:nvPr/>
        </p:nvSpPr>
        <p:spPr>
          <a:xfrm>
            <a:off x="8647535" y="2735320"/>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32" name="CuadroTexto 21">
            <a:extLst>
              <a:ext uri="{FF2B5EF4-FFF2-40B4-BE49-F238E27FC236}">
                <a16:creationId xmlns:a16="http://schemas.microsoft.com/office/drawing/2014/main" id="{C8F57DEF-4958-A5B1-BDE5-741BB49F804F}"/>
              </a:ext>
            </a:extLst>
          </p:cNvPr>
          <p:cNvSpPr txBox="1"/>
          <p:nvPr/>
        </p:nvSpPr>
        <p:spPr>
          <a:xfrm>
            <a:off x="8647535" y="2832109"/>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33" name="Grupo 16">
            <a:extLst>
              <a:ext uri="{FF2B5EF4-FFF2-40B4-BE49-F238E27FC236}">
                <a16:creationId xmlns:a16="http://schemas.microsoft.com/office/drawing/2014/main" id="{1201764D-3223-4FD5-806E-01730861E083}"/>
              </a:ext>
            </a:extLst>
          </p:cNvPr>
          <p:cNvGrpSpPr/>
          <p:nvPr/>
        </p:nvGrpSpPr>
        <p:grpSpPr>
          <a:xfrm>
            <a:off x="3276363" y="46926"/>
            <a:ext cx="2665988" cy="426166"/>
            <a:chOff x="2492508" y="-12700"/>
            <a:chExt cx="2665988" cy="426166"/>
          </a:xfrm>
        </p:grpSpPr>
        <p:sp>
          <p:nvSpPr>
            <p:cNvPr id="34" name="Paralelogramo 17">
              <a:hlinkClick r:id="rId13" action="ppaction://hlinksldjump"/>
              <a:extLst>
                <a:ext uri="{FF2B5EF4-FFF2-40B4-BE49-F238E27FC236}">
                  <a16:creationId xmlns:a16="http://schemas.microsoft.com/office/drawing/2014/main" id="{D9B09169-7C3E-417E-925A-FAFA244F59B3}"/>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8" name="Paralelogramo 18">
              <a:hlinkClick r:id="rId14" action="ppaction://hlinksldjump"/>
              <a:extLst>
                <a:ext uri="{FF2B5EF4-FFF2-40B4-BE49-F238E27FC236}">
                  <a16:creationId xmlns:a16="http://schemas.microsoft.com/office/drawing/2014/main" id="{1BA2A429-5C28-4C24-BFBC-665F875D0119}"/>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9" name="Paralelogramo 19">
              <a:hlinkClick r:id="rId15" action="ppaction://hlinksldjump"/>
              <a:extLst>
                <a:ext uri="{FF2B5EF4-FFF2-40B4-BE49-F238E27FC236}">
                  <a16:creationId xmlns:a16="http://schemas.microsoft.com/office/drawing/2014/main" id="{E5914D68-F8D1-460A-9C33-49E8CD1A11E0}"/>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2" name="Paralelogramo 20">
              <a:hlinkClick r:id="rId16" action="ppaction://hlinksldjump"/>
              <a:extLst>
                <a:ext uri="{FF2B5EF4-FFF2-40B4-BE49-F238E27FC236}">
                  <a16:creationId xmlns:a16="http://schemas.microsoft.com/office/drawing/2014/main" id="{F65E339F-E0DF-4EC4-9B2B-E1B169FFF5E4}"/>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3" name="Paralelogramo 27">
              <a:hlinkClick r:id="rId17" action="ppaction://hlinksldjump"/>
              <a:extLst>
                <a:ext uri="{FF2B5EF4-FFF2-40B4-BE49-F238E27FC236}">
                  <a16:creationId xmlns:a16="http://schemas.microsoft.com/office/drawing/2014/main" id="{0B5303E0-3C8F-4125-A762-072DDF60F7F0}"/>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4" name="Paralelogramo 29">
              <a:hlinkClick r:id="rId18" action="ppaction://hlinksldjump"/>
              <a:extLst>
                <a:ext uri="{FF2B5EF4-FFF2-40B4-BE49-F238E27FC236}">
                  <a16:creationId xmlns:a16="http://schemas.microsoft.com/office/drawing/2014/main" id="{A9CA52E0-FB65-4922-BDEC-510A0832106C}"/>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500407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6" name="Rectángulo 85">
            <a:extLst>
              <a:ext uri="{FF2B5EF4-FFF2-40B4-BE49-F238E27FC236}">
                <a16:creationId xmlns:a16="http://schemas.microsoft.com/office/drawing/2014/main" id="{E2BB0980-2AFE-6BDC-B167-81AF7A4B0685}"/>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TextBox 49">
            <a:extLst>
              <a:ext uri="{FF2B5EF4-FFF2-40B4-BE49-F238E27FC236}">
                <a16:creationId xmlns:a16="http://schemas.microsoft.com/office/drawing/2014/main" id="{0BEE3C4A-3243-6FF7-F492-E81E4918EE18}"/>
              </a:ext>
            </a:extLst>
          </p:cNvPr>
          <p:cNvSpPr txBox="1"/>
          <p:nvPr/>
        </p:nvSpPr>
        <p:spPr>
          <a:xfrm>
            <a:off x="370293" y="1659424"/>
            <a:ext cx="11451413" cy="388568"/>
          </a:xfrm>
          <a:prstGeom prst="rect">
            <a:avLst/>
          </a:prstGeom>
          <a:noFill/>
        </p:spPr>
        <p:txBody>
          <a:bodyPr wrap="square" rtlCol="0" anchor="b">
            <a:spAutoFit/>
          </a:bodyPr>
          <a:lstStyle/>
          <a:p>
            <a:pPr algn="just">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Notarás que esta versión de PRESTO se ve diferente a la anterior. Te explicamos qué puedes hacer en cada botón del inicio:</a:t>
            </a:r>
          </a:p>
        </p:txBody>
      </p:sp>
      <p:sp>
        <p:nvSpPr>
          <p:cNvPr id="56" name="TextBox 49">
            <a:extLst>
              <a:ext uri="{FF2B5EF4-FFF2-40B4-BE49-F238E27FC236}">
                <a16:creationId xmlns:a16="http://schemas.microsoft.com/office/drawing/2014/main" id="{86642185-017C-1600-E1FC-A040A28F2BFD}"/>
              </a:ext>
            </a:extLst>
          </p:cNvPr>
          <p:cNvSpPr txBox="1"/>
          <p:nvPr/>
        </p:nvSpPr>
        <p:spPr>
          <a:xfrm>
            <a:off x="385881" y="954522"/>
            <a:ext cx="6642649"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¿Qué contiene PRESTO 2.0?</a:t>
            </a:r>
          </a:p>
        </p:txBody>
      </p:sp>
      <p:pic>
        <p:nvPicPr>
          <p:cNvPr id="80" name="Imagen 79" descr="Un dibujo de una cara feliz&#10;&#10;Descripción generada automáticamente con confianza baja">
            <a:extLst>
              <a:ext uri="{FF2B5EF4-FFF2-40B4-BE49-F238E27FC236}">
                <a16:creationId xmlns:a16="http://schemas.microsoft.com/office/drawing/2014/main" id="{D8DB01CC-DA32-4A0C-7BB4-B9D00243B3E1}"/>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1" name="CuadroTexto 9">
            <a:hlinkClick r:id="rId4" action="ppaction://hlinksldjump"/>
            <a:extLst>
              <a:ext uri="{FF2B5EF4-FFF2-40B4-BE49-F238E27FC236}">
                <a16:creationId xmlns:a16="http://schemas.microsoft.com/office/drawing/2014/main" id="{93E55E9B-333F-FC13-3E3E-96E92EFAEF0C}"/>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13" name="Imagen 11" descr="Icono&#10;&#10;Descripción generada automáticamente con confianza media">
            <a:hlinkClick r:id="" action="ppaction://hlinkshowjump?jump=firstslide"/>
            <a:extLst>
              <a:ext uri="{FF2B5EF4-FFF2-40B4-BE49-F238E27FC236}">
                <a16:creationId xmlns:a16="http://schemas.microsoft.com/office/drawing/2014/main" id="{D605A4A8-41CD-3189-F0DB-860A6455CC6D}"/>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0" name="TextBox 39">
            <a:extLst>
              <a:ext uri="{FF2B5EF4-FFF2-40B4-BE49-F238E27FC236}">
                <a16:creationId xmlns:a16="http://schemas.microsoft.com/office/drawing/2014/main" id="{4964814C-895E-B3AE-1DD4-44AB176E3BAE}"/>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40">
            <a:extLst>
              <a:ext uri="{FF2B5EF4-FFF2-40B4-BE49-F238E27FC236}">
                <a16:creationId xmlns:a16="http://schemas.microsoft.com/office/drawing/2014/main" id="{DBCB0FAC-3B0C-5C02-6ED7-6D7E712690B6}"/>
              </a:ext>
            </a:extLst>
          </p:cNvPr>
          <p:cNvGrpSpPr/>
          <p:nvPr/>
        </p:nvGrpSpPr>
        <p:grpSpPr>
          <a:xfrm>
            <a:off x="1483732" y="2331393"/>
            <a:ext cx="8899041" cy="1689176"/>
            <a:chOff x="1537215" y="2458974"/>
            <a:chExt cx="8899041" cy="1689176"/>
          </a:xfrm>
        </p:grpSpPr>
        <p:pic>
          <p:nvPicPr>
            <p:cNvPr id="22" name="Imagen 9">
              <a:extLst>
                <a:ext uri="{FF2B5EF4-FFF2-40B4-BE49-F238E27FC236}">
                  <a16:creationId xmlns:a16="http://schemas.microsoft.com/office/drawing/2014/main" id="{29380E43-EBD0-F208-3D00-E5B99D1EF266}"/>
                </a:ext>
              </a:extLst>
            </p:cNvPr>
            <p:cNvPicPr>
              <a:picLocks noChangeAspect="1"/>
            </p:cNvPicPr>
            <p:nvPr/>
          </p:nvPicPr>
          <p:blipFill rotWithShape="1">
            <a:blip r:embed="rId7"/>
            <a:srcRect l="12635" t="13840" r="13390" b="61198"/>
            <a:stretch/>
          </p:blipFill>
          <p:spPr>
            <a:xfrm>
              <a:off x="1537215" y="2458974"/>
              <a:ext cx="8899041" cy="1689176"/>
            </a:xfrm>
            <a:prstGeom prst="rect">
              <a:avLst/>
            </a:prstGeom>
          </p:spPr>
        </p:pic>
        <p:sp>
          <p:nvSpPr>
            <p:cNvPr id="24" name="Rectángulo 16">
              <a:extLst>
                <a:ext uri="{FF2B5EF4-FFF2-40B4-BE49-F238E27FC236}">
                  <a16:creationId xmlns:a16="http://schemas.microsoft.com/office/drawing/2014/main" id="{612FEBD6-AFB7-CE67-F548-DD9C233F4692}"/>
                </a:ext>
              </a:extLst>
            </p:cNvPr>
            <p:cNvSpPr/>
            <p:nvPr/>
          </p:nvSpPr>
          <p:spPr>
            <a:xfrm>
              <a:off x="8209091" y="3108593"/>
              <a:ext cx="1722580"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18">
              <a:extLst>
                <a:ext uri="{FF2B5EF4-FFF2-40B4-BE49-F238E27FC236}">
                  <a16:creationId xmlns:a16="http://schemas.microsoft.com/office/drawing/2014/main" id="{008A8F64-9371-8E6C-FA19-784651A15ADA}"/>
                </a:ext>
              </a:extLst>
            </p:cNvPr>
            <p:cNvSpPr/>
            <p:nvPr/>
          </p:nvSpPr>
          <p:spPr>
            <a:xfrm>
              <a:off x="8733252" y="2828562"/>
              <a:ext cx="1556865"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20">
              <a:extLst>
                <a:ext uri="{FF2B5EF4-FFF2-40B4-BE49-F238E27FC236}">
                  <a16:creationId xmlns:a16="http://schemas.microsoft.com/office/drawing/2014/main" id="{25A0CC92-EE0B-438F-17F8-AD678C46C84C}"/>
                </a:ext>
              </a:extLst>
            </p:cNvPr>
            <p:cNvSpPr/>
            <p:nvPr/>
          </p:nvSpPr>
          <p:spPr>
            <a:xfrm>
              <a:off x="8164906" y="2999200"/>
              <a:ext cx="542075" cy="1625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38">
              <a:extLst>
                <a:ext uri="{FF2B5EF4-FFF2-40B4-BE49-F238E27FC236}">
                  <a16:creationId xmlns:a16="http://schemas.microsoft.com/office/drawing/2014/main" id="{86F6356C-8458-97C7-CAD1-FE9696E39C38}"/>
                </a:ext>
              </a:extLst>
            </p:cNvPr>
            <p:cNvSpPr/>
            <p:nvPr/>
          </p:nvSpPr>
          <p:spPr>
            <a:xfrm>
              <a:off x="4680132" y="3114193"/>
              <a:ext cx="1722580" cy="23065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5" name="Imagen 42">
            <a:extLst>
              <a:ext uri="{FF2B5EF4-FFF2-40B4-BE49-F238E27FC236}">
                <a16:creationId xmlns:a16="http://schemas.microsoft.com/office/drawing/2014/main" id="{8A4CA475-AC16-8A57-950B-667576CF86D5}"/>
              </a:ext>
            </a:extLst>
          </p:cNvPr>
          <p:cNvPicPr>
            <a:picLocks noChangeAspect="1"/>
          </p:cNvPicPr>
          <p:nvPr/>
        </p:nvPicPr>
        <p:blipFill rotWithShape="1">
          <a:blip r:embed="rId8"/>
          <a:srcRect l="38424" t="19016" r="44188" b="76064"/>
          <a:stretch/>
        </p:blipFill>
        <p:spPr>
          <a:xfrm>
            <a:off x="3531691" y="3990371"/>
            <a:ext cx="4538753" cy="722393"/>
          </a:xfrm>
          <a:prstGeom prst="rect">
            <a:avLst/>
          </a:prstGeom>
          <a:effectLst>
            <a:outerShdw blurRad="50800" dist="38100" dir="2700000" algn="tl" rotWithShape="0">
              <a:prstClr val="black">
                <a:alpha val="40000"/>
              </a:prstClr>
            </a:outerShdw>
          </a:effectLst>
        </p:spPr>
      </p:pic>
      <p:sp>
        <p:nvSpPr>
          <p:cNvPr id="36" name="TextBox 49">
            <a:extLst>
              <a:ext uri="{FF2B5EF4-FFF2-40B4-BE49-F238E27FC236}">
                <a16:creationId xmlns:a16="http://schemas.microsoft.com/office/drawing/2014/main" id="{486A7A2F-DC0D-7A39-784D-78F9E2505CDB}"/>
              </a:ext>
            </a:extLst>
          </p:cNvPr>
          <p:cNvSpPr txBox="1"/>
          <p:nvPr/>
        </p:nvSpPr>
        <p:spPr>
          <a:xfrm>
            <a:off x="3343311" y="5404959"/>
            <a:ext cx="4915511" cy="738664"/>
          </a:xfrm>
          <a:prstGeom prst="rect">
            <a:avLst/>
          </a:prstGeom>
          <a:noFill/>
        </p:spPr>
        <p:txBody>
          <a:bodyPr wrap="square" rtlCol="0" anchor="b">
            <a:spAutoFit/>
          </a:bodyPr>
          <a:lstStyle/>
          <a:p>
            <a:r>
              <a:rPr lang="es-ES_tradnl" sz="1400" b="1"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Consulta de actividades:  </a:t>
            </a:r>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Este botón te permitirá regresar al diagrama de flujo de actividades del folio que estés consultando.</a:t>
            </a:r>
          </a:p>
        </p:txBody>
      </p:sp>
      <p:cxnSp>
        <p:nvCxnSpPr>
          <p:cNvPr id="37" name="Conector recto de flecha 59">
            <a:extLst>
              <a:ext uri="{FF2B5EF4-FFF2-40B4-BE49-F238E27FC236}">
                <a16:creationId xmlns:a16="http://schemas.microsoft.com/office/drawing/2014/main" id="{128D50A4-F36E-42CB-CB35-05FF33FD3CF6}"/>
              </a:ext>
            </a:extLst>
          </p:cNvPr>
          <p:cNvCxnSpPr/>
          <p:nvPr/>
        </p:nvCxnSpPr>
        <p:spPr>
          <a:xfrm>
            <a:off x="6617776" y="4737568"/>
            <a:ext cx="0" cy="667391"/>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13F86-15DD-E87C-F6F5-BC74955F0946}"/>
              </a:ext>
            </a:extLst>
          </p:cNvPr>
          <p:cNvCxnSpPr>
            <a:cxnSpLocks/>
          </p:cNvCxnSpPr>
          <p:nvPr/>
        </p:nvCxnSpPr>
        <p:spPr>
          <a:xfrm flipV="1">
            <a:off x="4049486" y="2981012"/>
            <a:ext cx="603204" cy="1009359"/>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7EBE5C-26C3-210C-6CA6-5D8EF9BEC9EE}"/>
              </a:ext>
            </a:extLst>
          </p:cNvPr>
          <p:cNvCxnSpPr>
            <a:cxnSpLocks/>
          </p:cNvCxnSpPr>
          <p:nvPr/>
        </p:nvCxnSpPr>
        <p:spPr>
          <a:xfrm flipH="1" flipV="1">
            <a:off x="6617776" y="2981012"/>
            <a:ext cx="689816" cy="990138"/>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sp>
        <p:nvSpPr>
          <p:cNvPr id="3" name="Paralelogramo 10">
            <a:hlinkClick r:id="rId4" action="ppaction://hlinksldjump"/>
            <a:extLst>
              <a:ext uri="{FF2B5EF4-FFF2-40B4-BE49-F238E27FC236}">
                <a16:creationId xmlns:a16="http://schemas.microsoft.com/office/drawing/2014/main" id="{C03D6DB0-2D8D-E9D5-8C67-B217860014F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416F9890-FA87-DEDB-091E-7AA47B4AE5F2}"/>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5" name="Gráfico 37">
            <a:hlinkClick r:id="rId9" action="ppaction://hlinksldjump"/>
            <a:extLst>
              <a:ext uri="{FF2B5EF4-FFF2-40B4-BE49-F238E27FC236}">
                <a16:creationId xmlns:a16="http://schemas.microsoft.com/office/drawing/2014/main" id="{D248A337-177B-7BC9-6BC8-7A89392F2C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829" y="117032"/>
            <a:ext cx="225465" cy="274214"/>
          </a:xfrm>
          <a:prstGeom prst="rect">
            <a:avLst/>
          </a:prstGeom>
        </p:spPr>
      </p:pic>
      <p:sp>
        <p:nvSpPr>
          <p:cNvPr id="6" name="CuadroTexto 20">
            <a:extLst>
              <a:ext uri="{FF2B5EF4-FFF2-40B4-BE49-F238E27FC236}">
                <a16:creationId xmlns:a16="http://schemas.microsoft.com/office/drawing/2014/main" id="{81ABACEC-5A1A-DD30-77D4-FC74636943A3}"/>
              </a:ext>
            </a:extLst>
          </p:cNvPr>
          <p:cNvSpPr txBox="1"/>
          <p:nvPr/>
        </p:nvSpPr>
        <p:spPr>
          <a:xfrm>
            <a:off x="8622002" y="2747924"/>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8" name="CuadroTexto 21">
            <a:extLst>
              <a:ext uri="{FF2B5EF4-FFF2-40B4-BE49-F238E27FC236}">
                <a16:creationId xmlns:a16="http://schemas.microsoft.com/office/drawing/2014/main" id="{646FC33E-B317-6AD6-38B7-6C01F79778B2}"/>
              </a:ext>
            </a:extLst>
          </p:cNvPr>
          <p:cNvSpPr txBox="1"/>
          <p:nvPr/>
        </p:nvSpPr>
        <p:spPr>
          <a:xfrm>
            <a:off x="8622002" y="2844713"/>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32" name="Grupo 16">
            <a:extLst>
              <a:ext uri="{FF2B5EF4-FFF2-40B4-BE49-F238E27FC236}">
                <a16:creationId xmlns:a16="http://schemas.microsoft.com/office/drawing/2014/main" id="{FED21E75-D709-49A8-AE91-426D00FB31E4}"/>
              </a:ext>
            </a:extLst>
          </p:cNvPr>
          <p:cNvGrpSpPr/>
          <p:nvPr/>
        </p:nvGrpSpPr>
        <p:grpSpPr>
          <a:xfrm>
            <a:off x="3276363" y="46926"/>
            <a:ext cx="2665988" cy="426166"/>
            <a:chOff x="2492508" y="-12700"/>
            <a:chExt cx="2665988" cy="426166"/>
          </a:xfrm>
        </p:grpSpPr>
        <p:sp>
          <p:nvSpPr>
            <p:cNvPr id="33" name="Paralelogramo 17">
              <a:hlinkClick r:id="rId12" action="ppaction://hlinksldjump"/>
              <a:extLst>
                <a:ext uri="{FF2B5EF4-FFF2-40B4-BE49-F238E27FC236}">
                  <a16:creationId xmlns:a16="http://schemas.microsoft.com/office/drawing/2014/main" id="{4EE4A1E8-C17C-4E11-A08B-E805BB76D272}"/>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3" action="ppaction://hlinksldjump"/>
              <a:extLst>
                <a:ext uri="{FF2B5EF4-FFF2-40B4-BE49-F238E27FC236}">
                  <a16:creationId xmlns:a16="http://schemas.microsoft.com/office/drawing/2014/main" id="{3EC11AF9-D583-45B8-A50B-751A9E601A48}"/>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8" name="Paralelogramo 19">
              <a:hlinkClick r:id="rId14" action="ppaction://hlinksldjump"/>
              <a:extLst>
                <a:ext uri="{FF2B5EF4-FFF2-40B4-BE49-F238E27FC236}">
                  <a16:creationId xmlns:a16="http://schemas.microsoft.com/office/drawing/2014/main" id="{CC26D4AA-8477-4B22-80CF-F4694A8C630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9" name="Paralelogramo 20">
              <a:hlinkClick r:id="rId15" action="ppaction://hlinksldjump"/>
              <a:extLst>
                <a:ext uri="{FF2B5EF4-FFF2-40B4-BE49-F238E27FC236}">
                  <a16:creationId xmlns:a16="http://schemas.microsoft.com/office/drawing/2014/main" id="{62F9C66E-7B6E-4BDF-92F3-0BB6F716FEA7}"/>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2" name="Paralelogramo 27">
              <a:hlinkClick r:id="rId16" action="ppaction://hlinksldjump"/>
              <a:extLst>
                <a:ext uri="{FF2B5EF4-FFF2-40B4-BE49-F238E27FC236}">
                  <a16:creationId xmlns:a16="http://schemas.microsoft.com/office/drawing/2014/main" id="{CEDFDF2E-4D18-4919-895F-2C0769231B87}"/>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3" name="Paralelogramo 29">
              <a:hlinkClick r:id="rId17" action="ppaction://hlinksldjump"/>
              <a:extLst>
                <a:ext uri="{FF2B5EF4-FFF2-40B4-BE49-F238E27FC236}">
                  <a16:creationId xmlns:a16="http://schemas.microsoft.com/office/drawing/2014/main" id="{5BFDEF0D-48A3-4888-8874-A542B886CD80}"/>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4147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071C3-A068-B67A-2212-3AFFB759D092}"/>
              </a:ext>
            </a:extLst>
          </p:cNvPr>
          <p:cNvSpPr>
            <a:spLocks noGrp="1"/>
          </p:cNvSpPr>
          <p:nvPr>
            <p:ph type="title"/>
          </p:nvPr>
        </p:nvSpPr>
        <p:spPr>
          <a:xfrm>
            <a:off x="838200" y="600176"/>
            <a:ext cx="9127210" cy="1325563"/>
          </a:xfrm>
        </p:spPr>
        <p:txBody>
          <a:bodyPr>
            <a:normAutofit/>
          </a:bodyPr>
          <a:lstStyle/>
          <a:p>
            <a:r>
              <a:rPr lang="es-ES_tradnl" sz="4000" b="1" dirty="0">
                <a:solidFill>
                  <a:srgbClr val="009DD6"/>
                </a:solidFill>
                <a:latin typeface="Scotia" panose="020B0503020203020204" pitchFamily="34" charset="0"/>
                <a:ea typeface="League Spartan" charset="0"/>
                <a:cs typeface="Poppins SemiBold" pitchFamily="2" charset="77"/>
              </a:rPr>
              <a:t>¡Te damos la bienvenida a PRESTO 2.0!</a:t>
            </a:r>
            <a:endParaRPr lang="es-MX" sz="4000" dirty="0">
              <a:solidFill>
                <a:srgbClr val="009DD6"/>
              </a:solidFill>
              <a:latin typeface="Scotia" panose="020B0503020203020204" pitchFamily="34" charset="0"/>
            </a:endParaRPr>
          </a:p>
        </p:txBody>
      </p:sp>
      <p:sp>
        <p:nvSpPr>
          <p:cNvPr id="3" name="Marcador de contenido 2">
            <a:extLst>
              <a:ext uri="{FF2B5EF4-FFF2-40B4-BE49-F238E27FC236}">
                <a16:creationId xmlns:a16="http://schemas.microsoft.com/office/drawing/2014/main" id="{077772CF-A1BD-538A-2AA3-21C35E73964B}"/>
              </a:ext>
            </a:extLst>
          </p:cNvPr>
          <p:cNvSpPr>
            <a:spLocks noGrp="1"/>
          </p:cNvSpPr>
          <p:nvPr>
            <p:ph idx="1"/>
          </p:nvPr>
        </p:nvSpPr>
        <p:spPr>
          <a:xfrm>
            <a:off x="838200" y="2106752"/>
            <a:ext cx="8696325" cy="3488290"/>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rPr>
              <a:t>Tu eres una de nuestras fuerzas más grandes, por lo que queremos darte las mejores herramientas para colocar nuestros productos de crédito hipotecario.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rPr>
              <a:t>Por ello, hoy actualizamos PRESTO a su versión 2.0 para hacerlo una herramienta más potente, más ágil y más sencilla para ti.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rPr>
              <a:t>Con este manual, queremos mostrarte cómo se usa PRESTO 2.0, ¡para que te familiarices con él y le saques el mayor provecho!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400" b="0" i="0"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600" b="0" i="0" u="sng" strike="noStrike" kern="1200" cap="none" spc="0" normalizeH="0" baseline="0" noProof="0" dirty="0">
              <a:ln>
                <a:noFill/>
              </a:ln>
              <a:solidFill>
                <a:srgbClr val="333333"/>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sz="1600" b="1" strike="noStrike" kern="1200" cap="none" spc="0" normalizeH="0" baseline="0" noProof="0" dirty="0">
                <a:ln>
                  <a:noFill/>
                </a:ln>
                <a:solidFill>
                  <a:srgbClr val="009DD6"/>
                </a:solidFill>
                <a:effectLst/>
                <a:uLnTx/>
                <a:uFillTx/>
                <a:latin typeface="Scotia" panose="020B0503020203020204" pitchFamily="34" charset="0"/>
                <a:ea typeface="Noto Sans" panose="020B0502040504020204" pitchFamily="34" charset="0"/>
                <a:cs typeface="Noto Sans" panose="020B0502040504020204" pitchFamily="34" charset="0"/>
              </a:rPr>
              <a:t>¡Contigo podemos lograrlo!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sz="1600" b="1" strike="noStrike" kern="1200" cap="none" spc="0" normalizeH="0" baseline="0" noProof="0" dirty="0">
                <a:ln>
                  <a:noFill/>
                </a:ln>
                <a:solidFill>
                  <a:srgbClr val="009DD6"/>
                </a:solidFill>
                <a:effectLst/>
                <a:uLnTx/>
                <a:uFillTx/>
                <a:latin typeface="Scotia" panose="020B0503020203020204" pitchFamily="34" charset="0"/>
                <a:ea typeface="Noto Sans" panose="020B0502040504020204" pitchFamily="34" charset="0"/>
                <a:cs typeface="Noto Sans" panose="020B0502040504020204" pitchFamily="34" charset="0"/>
              </a:rPr>
              <a:t>Te damos las gracias, todo el equipo de Scotiabank.</a:t>
            </a:r>
          </a:p>
          <a:p>
            <a:endParaRPr lang="es-MX" sz="1400" u="sng" dirty="0"/>
          </a:p>
        </p:txBody>
      </p:sp>
      <p:pic>
        <p:nvPicPr>
          <p:cNvPr id="5" name="Imagen 4">
            <a:extLst>
              <a:ext uri="{FF2B5EF4-FFF2-40B4-BE49-F238E27FC236}">
                <a16:creationId xmlns:a16="http://schemas.microsoft.com/office/drawing/2014/main" id="{F6FFF273-5BA2-25B9-DA3B-A57D30C249AD}"/>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1419462" y="6007347"/>
            <a:ext cx="490957" cy="611500"/>
          </a:xfrm>
          <a:prstGeom prst="rect">
            <a:avLst/>
          </a:prstGeom>
        </p:spPr>
      </p:pic>
    </p:spTree>
    <p:extLst>
      <p:ext uri="{BB962C8B-B14F-4D97-AF65-F5344CB8AC3E}">
        <p14:creationId xmlns:p14="http://schemas.microsoft.com/office/powerpoint/2010/main" val="320987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6" name="Rectángulo 85">
            <a:extLst>
              <a:ext uri="{FF2B5EF4-FFF2-40B4-BE49-F238E27FC236}">
                <a16:creationId xmlns:a16="http://schemas.microsoft.com/office/drawing/2014/main" id="{E2BB0980-2AFE-6BDC-B167-81AF7A4B0685}"/>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TextBox 49">
            <a:extLst>
              <a:ext uri="{FF2B5EF4-FFF2-40B4-BE49-F238E27FC236}">
                <a16:creationId xmlns:a16="http://schemas.microsoft.com/office/drawing/2014/main" id="{0BEE3C4A-3243-6FF7-F492-E81E4918EE18}"/>
              </a:ext>
            </a:extLst>
          </p:cNvPr>
          <p:cNvSpPr txBox="1"/>
          <p:nvPr/>
        </p:nvSpPr>
        <p:spPr>
          <a:xfrm>
            <a:off x="370293" y="1659424"/>
            <a:ext cx="11451413" cy="388568"/>
          </a:xfrm>
          <a:prstGeom prst="rect">
            <a:avLst/>
          </a:prstGeom>
          <a:noFill/>
        </p:spPr>
        <p:txBody>
          <a:bodyPr wrap="square" rtlCol="0" anchor="b">
            <a:spAutoFit/>
          </a:bodyPr>
          <a:lstStyle/>
          <a:p>
            <a:pPr algn="just">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Notarás que esta versión de PRESTO se ve diferente a la anterior. Te explicamos qué puedes hacer en cada botón del inicio:</a:t>
            </a:r>
          </a:p>
        </p:txBody>
      </p:sp>
      <p:sp>
        <p:nvSpPr>
          <p:cNvPr id="56" name="TextBox 49">
            <a:extLst>
              <a:ext uri="{FF2B5EF4-FFF2-40B4-BE49-F238E27FC236}">
                <a16:creationId xmlns:a16="http://schemas.microsoft.com/office/drawing/2014/main" id="{86642185-017C-1600-E1FC-A040A28F2BFD}"/>
              </a:ext>
            </a:extLst>
          </p:cNvPr>
          <p:cNvSpPr txBox="1"/>
          <p:nvPr/>
        </p:nvSpPr>
        <p:spPr>
          <a:xfrm>
            <a:off x="385881" y="954522"/>
            <a:ext cx="6642649"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¿Qué contiene PRESTO 2.0?</a:t>
            </a:r>
          </a:p>
        </p:txBody>
      </p:sp>
      <p:pic>
        <p:nvPicPr>
          <p:cNvPr id="80" name="Imagen 79" descr="Un dibujo de una cara feliz&#10;&#10;Descripción generada automáticamente con confianza baja">
            <a:extLst>
              <a:ext uri="{FF2B5EF4-FFF2-40B4-BE49-F238E27FC236}">
                <a16:creationId xmlns:a16="http://schemas.microsoft.com/office/drawing/2014/main" id="{D8DB01CC-DA32-4A0C-7BB4-B9D00243B3E1}"/>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1" name="CuadroTexto 9">
            <a:hlinkClick r:id="rId4" action="ppaction://hlinksldjump"/>
            <a:extLst>
              <a:ext uri="{FF2B5EF4-FFF2-40B4-BE49-F238E27FC236}">
                <a16:creationId xmlns:a16="http://schemas.microsoft.com/office/drawing/2014/main" id="{93E55E9B-333F-FC13-3E3E-96E92EFAEF0C}"/>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13" name="Imagen 11" descr="Icono&#10;&#10;Descripción generada automáticamente con confianza media">
            <a:hlinkClick r:id="" action="ppaction://hlinkshowjump?jump=firstslide"/>
            <a:extLst>
              <a:ext uri="{FF2B5EF4-FFF2-40B4-BE49-F238E27FC236}">
                <a16:creationId xmlns:a16="http://schemas.microsoft.com/office/drawing/2014/main" id="{D605A4A8-41CD-3189-F0DB-860A6455CC6D}"/>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0" name="TextBox 39">
            <a:extLst>
              <a:ext uri="{FF2B5EF4-FFF2-40B4-BE49-F238E27FC236}">
                <a16:creationId xmlns:a16="http://schemas.microsoft.com/office/drawing/2014/main" id="{4964814C-895E-B3AE-1DD4-44AB176E3BAE}"/>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40">
            <a:extLst>
              <a:ext uri="{FF2B5EF4-FFF2-40B4-BE49-F238E27FC236}">
                <a16:creationId xmlns:a16="http://schemas.microsoft.com/office/drawing/2014/main" id="{DBCB0FAC-3B0C-5C02-6ED7-6D7E712690B6}"/>
              </a:ext>
            </a:extLst>
          </p:cNvPr>
          <p:cNvGrpSpPr/>
          <p:nvPr/>
        </p:nvGrpSpPr>
        <p:grpSpPr>
          <a:xfrm>
            <a:off x="1483732" y="2331393"/>
            <a:ext cx="8899041" cy="1689176"/>
            <a:chOff x="1537215" y="2458974"/>
            <a:chExt cx="8899041" cy="1689176"/>
          </a:xfrm>
        </p:grpSpPr>
        <p:pic>
          <p:nvPicPr>
            <p:cNvPr id="22" name="Imagen 9">
              <a:extLst>
                <a:ext uri="{FF2B5EF4-FFF2-40B4-BE49-F238E27FC236}">
                  <a16:creationId xmlns:a16="http://schemas.microsoft.com/office/drawing/2014/main" id="{29380E43-EBD0-F208-3D00-E5B99D1EF266}"/>
                </a:ext>
              </a:extLst>
            </p:cNvPr>
            <p:cNvPicPr>
              <a:picLocks noChangeAspect="1"/>
            </p:cNvPicPr>
            <p:nvPr/>
          </p:nvPicPr>
          <p:blipFill rotWithShape="1">
            <a:blip r:embed="rId7"/>
            <a:srcRect l="12635" t="13840" r="13390" b="61198"/>
            <a:stretch/>
          </p:blipFill>
          <p:spPr>
            <a:xfrm>
              <a:off x="1537215" y="2458974"/>
              <a:ext cx="8899041" cy="1689176"/>
            </a:xfrm>
            <a:prstGeom prst="rect">
              <a:avLst/>
            </a:prstGeom>
          </p:spPr>
        </p:pic>
        <p:sp>
          <p:nvSpPr>
            <p:cNvPr id="24" name="Rectángulo 16">
              <a:extLst>
                <a:ext uri="{FF2B5EF4-FFF2-40B4-BE49-F238E27FC236}">
                  <a16:creationId xmlns:a16="http://schemas.microsoft.com/office/drawing/2014/main" id="{612FEBD6-AFB7-CE67-F548-DD9C233F4692}"/>
                </a:ext>
              </a:extLst>
            </p:cNvPr>
            <p:cNvSpPr/>
            <p:nvPr/>
          </p:nvSpPr>
          <p:spPr>
            <a:xfrm>
              <a:off x="8209091" y="3108593"/>
              <a:ext cx="1722580"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ángulo 18">
              <a:extLst>
                <a:ext uri="{FF2B5EF4-FFF2-40B4-BE49-F238E27FC236}">
                  <a16:creationId xmlns:a16="http://schemas.microsoft.com/office/drawing/2014/main" id="{008A8F64-9371-8E6C-FA19-784651A15ADA}"/>
                </a:ext>
              </a:extLst>
            </p:cNvPr>
            <p:cNvSpPr/>
            <p:nvPr/>
          </p:nvSpPr>
          <p:spPr>
            <a:xfrm>
              <a:off x="8733252" y="2828562"/>
              <a:ext cx="1556865" cy="2190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20">
              <a:extLst>
                <a:ext uri="{FF2B5EF4-FFF2-40B4-BE49-F238E27FC236}">
                  <a16:creationId xmlns:a16="http://schemas.microsoft.com/office/drawing/2014/main" id="{25A0CC92-EE0B-438F-17F8-AD678C46C84C}"/>
                </a:ext>
              </a:extLst>
            </p:cNvPr>
            <p:cNvSpPr/>
            <p:nvPr/>
          </p:nvSpPr>
          <p:spPr>
            <a:xfrm>
              <a:off x="8164906" y="2999200"/>
              <a:ext cx="542075" cy="1625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ángulo 38">
              <a:extLst>
                <a:ext uri="{FF2B5EF4-FFF2-40B4-BE49-F238E27FC236}">
                  <a16:creationId xmlns:a16="http://schemas.microsoft.com/office/drawing/2014/main" id="{86F6356C-8458-97C7-CAD1-FE9696E39C38}"/>
                </a:ext>
              </a:extLst>
            </p:cNvPr>
            <p:cNvSpPr/>
            <p:nvPr/>
          </p:nvSpPr>
          <p:spPr>
            <a:xfrm>
              <a:off x="4680132" y="3114193"/>
              <a:ext cx="1722580" cy="23065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5" name="Imagen 42">
            <a:extLst>
              <a:ext uri="{FF2B5EF4-FFF2-40B4-BE49-F238E27FC236}">
                <a16:creationId xmlns:a16="http://schemas.microsoft.com/office/drawing/2014/main" id="{8A4CA475-AC16-8A57-950B-667576CF86D5}"/>
              </a:ext>
            </a:extLst>
          </p:cNvPr>
          <p:cNvPicPr>
            <a:picLocks noChangeAspect="1"/>
          </p:cNvPicPr>
          <p:nvPr/>
        </p:nvPicPr>
        <p:blipFill rotWithShape="1">
          <a:blip r:embed="rId8"/>
          <a:srcRect l="38424" t="19016" r="44188" b="76064"/>
          <a:stretch/>
        </p:blipFill>
        <p:spPr>
          <a:xfrm>
            <a:off x="3531691" y="3990371"/>
            <a:ext cx="4538753" cy="722393"/>
          </a:xfrm>
          <a:prstGeom prst="rect">
            <a:avLst/>
          </a:prstGeom>
          <a:effectLst>
            <a:outerShdw blurRad="50800" dist="38100" dir="2700000" algn="tl" rotWithShape="0">
              <a:prstClr val="black">
                <a:alpha val="40000"/>
              </a:prstClr>
            </a:outerShdw>
          </a:effectLst>
        </p:spPr>
      </p:pic>
      <p:sp>
        <p:nvSpPr>
          <p:cNvPr id="36" name="TextBox 49">
            <a:extLst>
              <a:ext uri="{FF2B5EF4-FFF2-40B4-BE49-F238E27FC236}">
                <a16:creationId xmlns:a16="http://schemas.microsoft.com/office/drawing/2014/main" id="{486A7A2F-DC0D-7A39-784D-78F9E2505CDB}"/>
              </a:ext>
            </a:extLst>
          </p:cNvPr>
          <p:cNvSpPr txBox="1"/>
          <p:nvPr/>
        </p:nvSpPr>
        <p:spPr>
          <a:xfrm>
            <a:off x="3343311" y="5404959"/>
            <a:ext cx="4915511" cy="738664"/>
          </a:xfrm>
          <a:prstGeom prst="rect">
            <a:avLst/>
          </a:prstGeom>
          <a:noFill/>
        </p:spPr>
        <p:txBody>
          <a:bodyPr wrap="square" rtlCol="0" anchor="b">
            <a:spAutoFit/>
          </a:bodyPr>
          <a:lstStyle/>
          <a:p>
            <a:r>
              <a:rPr lang="es-ES_tradnl" sz="1400" b="1"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Folios cancelados: </a:t>
            </a:r>
            <a:r>
              <a:rPr lang="es-ES_tradnl" sz="1400" dirty="0">
                <a:solidFill>
                  <a:schemeClr val="bg1">
                    <a:lumMod val="50000"/>
                  </a:schemeClr>
                </a:solidFill>
                <a:latin typeface="Scotia" panose="020B0503020203020204" pitchFamily="34" charset="0"/>
                <a:ea typeface="Noto Sans" panose="020B0502040504020204" pitchFamily="34" charset="0"/>
                <a:cs typeface="Noto Sans" panose="020B0502040504020204" pitchFamily="34" charset="0"/>
              </a:rPr>
              <a:t>Podrás buscar un folio cuyo estatus sea “Cancelado”, ya sea por número de folio, estatus o nombre del cliente.</a:t>
            </a:r>
          </a:p>
        </p:txBody>
      </p:sp>
      <p:cxnSp>
        <p:nvCxnSpPr>
          <p:cNvPr id="37" name="Conector recto de flecha 59">
            <a:extLst>
              <a:ext uri="{FF2B5EF4-FFF2-40B4-BE49-F238E27FC236}">
                <a16:creationId xmlns:a16="http://schemas.microsoft.com/office/drawing/2014/main" id="{128D50A4-F36E-42CB-CB35-05FF33FD3CF6}"/>
              </a:ext>
            </a:extLst>
          </p:cNvPr>
          <p:cNvCxnSpPr/>
          <p:nvPr/>
        </p:nvCxnSpPr>
        <p:spPr>
          <a:xfrm>
            <a:off x="7530525" y="4737568"/>
            <a:ext cx="0" cy="667391"/>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13F86-15DD-E87C-F6F5-BC74955F0946}"/>
              </a:ext>
            </a:extLst>
          </p:cNvPr>
          <p:cNvCxnSpPr>
            <a:cxnSpLocks/>
          </p:cNvCxnSpPr>
          <p:nvPr/>
        </p:nvCxnSpPr>
        <p:spPr>
          <a:xfrm flipV="1">
            <a:off x="4049486" y="2981012"/>
            <a:ext cx="603204" cy="1009359"/>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7EBE5C-26C3-210C-6CA6-5D8EF9BEC9EE}"/>
              </a:ext>
            </a:extLst>
          </p:cNvPr>
          <p:cNvCxnSpPr>
            <a:cxnSpLocks/>
          </p:cNvCxnSpPr>
          <p:nvPr/>
        </p:nvCxnSpPr>
        <p:spPr>
          <a:xfrm flipH="1" flipV="1">
            <a:off x="6617776" y="2981012"/>
            <a:ext cx="689816" cy="990138"/>
          </a:xfrm>
          <a:prstGeom prst="straightConnector1">
            <a:avLst/>
          </a:prstGeom>
          <a:ln w="28575">
            <a:solidFill>
              <a:srgbClr val="0074D6"/>
            </a:solidFill>
            <a:tailEnd type="triangle"/>
          </a:ln>
        </p:spPr>
        <p:style>
          <a:lnRef idx="1">
            <a:schemeClr val="accent1"/>
          </a:lnRef>
          <a:fillRef idx="0">
            <a:schemeClr val="accent1"/>
          </a:fillRef>
          <a:effectRef idx="0">
            <a:schemeClr val="accent1"/>
          </a:effectRef>
          <a:fontRef idx="minor">
            <a:schemeClr val="tx1"/>
          </a:fontRef>
        </p:style>
      </p:cxnSp>
      <p:sp>
        <p:nvSpPr>
          <p:cNvPr id="3" name="Paralelogramo 17">
            <a:hlinkClick r:id="rId9" action="ppaction://hlinksldjump"/>
            <a:extLst>
              <a:ext uri="{FF2B5EF4-FFF2-40B4-BE49-F238E27FC236}">
                <a16:creationId xmlns:a16="http://schemas.microsoft.com/office/drawing/2014/main" id="{D0DFF9E3-4A92-A91A-5C60-FD6A48FB1187}"/>
              </a:ext>
            </a:extLst>
          </p:cNvPr>
          <p:cNvSpPr/>
          <p:nvPr/>
        </p:nvSpPr>
        <p:spPr>
          <a:xfrm>
            <a:off x="3293529" y="5574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4" name="Paralelogramo 18">
            <a:hlinkClick r:id="" action="ppaction://noaction"/>
            <a:extLst>
              <a:ext uri="{FF2B5EF4-FFF2-40B4-BE49-F238E27FC236}">
                <a16:creationId xmlns:a16="http://schemas.microsoft.com/office/drawing/2014/main" id="{35BE2582-556B-198A-2DE9-33BB77DC0F8E}"/>
              </a:ext>
            </a:extLst>
          </p:cNvPr>
          <p:cNvSpPr/>
          <p:nvPr/>
        </p:nvSpPr>
        <p:spPr>
          <a:xfrm>
            <a:off x="3741438" y="5574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5" name="Paralelogramo 19">
            <a:hlinkClick r:id="" action="ppaction://noaction"/>
            <a:extLst>
              <a:ext uri="{FF2B5EF4-FFF2-40B4-BE49-F238E27FC236}">
                <a16:creationId xmlns:a16="http://schemas.microsoft.com/office/drawing/2014/main" id="{96ECDA4A-D54C-4858-1A8D-DA93B4FDFF95}"/>
              </a:ext>
            </a:extLst>
          </p:cNvPr>
          <p:cNvSpPr/>
          <p:nvPr/>
        </p:nvSpPr>
        <p:spPr>
          <a:xfrm>
            <a:off x="4189347" y="55745"/>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6" name="Paralelogramo 20">
            <a:hlinkClick r:id="" action="ppaction://noaction"/>
            <a:extLst>
              <a:ext uri="{FF2B5EF4-FFF2-40B4-BE49-F238E27FC236}">
                <a16:creationId xmlns:a16="http://schemas.microsoft.com/office/drawing/2014/main" id="{D8DEC142-D19A-281E-0843-7E75F863F228}"/>
              </a:ext>
            </a:extLst>
          </p:cNvPr>
          <p:cNvSpPr/>
          <p:nvPr/>
        </p:nvSpPr>
        <p:spPr>
          <a:xfrm>
            <a:off x="4637256" y="55745"/>
            <a:ext cx="447909" cy="426166"/>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8" name="Paralelogramo 27">
            <a:hlinkClick r:id="" action="ppaction://noaction"/>
            <a:extLst>
              <a:ext uri="{FF2B5EF4-FFF2-40B4-BE49-F238E27FC236}">
                <a16:creationId xmlns:a16="http://schemas.microsoft.com/office/drawing/2014/main" id="{83C26F80-B6EB-ECE9-CFCE-87215375B8CB}"/>
              </a:ext>
            </a:extLst>
          </p:cNvPr>
          <p:cNvSpPr/>
          <p:nvPr/>
        </p:nvSpPr>
        <p:spPr>
          <a:xfrm>
            <a:off x="5063700" y="55745"/>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9" name="Paralelogramo 29">
            <a:hlinkClick r:id="" action="ppaction://noaction"/>
            <a:extLst>
              <a:ext uri="{FF2B5EF4-FFF2-40B4-BE49-F238E27FC236}">
                <a16:creationId xmlns:a16="http://schemas.microsoft.com/office/drawing/2014/main" id="{7A7078A1-7D81-BB7A-30D6-C94B74DC5A52}"/>
              </a:ext>
            </a:extLst>
          </p:cNvPr>
          <p:cNvSpPr/>
          <p:nvPr/>
        </p:nvSpPr>
        <p:spPr>
          <a:xfrm>
            <a:off x="5511609" y="55745"/>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sp>
        <p:nvSpPr>
          <p:cNvPr id="10" name="Paralelogramo 10">
            <a:hlinkClick r:id="rId4" action="ppaction://hlinksldjump"/>
            <a:extLst>
              <a:ext uri="{FF2B5EF4-FFF2-40B4-BE49-F238E27FC236}">
                <a16:creationId xmlns:a16="http://schemas.microsoft.com/office/drawing/2014/main" id="{98253A44-D907-39FB-618B-8C17E1E169BA}"/>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21" name="Paralelogramo 32">
            <a:hlinkClick r:id="rId4" action="ppaction://hlinksldjump"/>
            <a:extLst>
              <a:ext uri="{FF2B5EF4-FFF2-40B4-BE49-F238E27FC236}">
                <a16:creationId xmlns:a16="http://schemas.microsoft.com/office/drawing/2014/main" id="{3B5BF18F-E7E8-B010-4803-97F98DBDFB0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23" name="Gráfico 37">
            <a:hlinkClick r:id="rId10" action="ppaction://hlinksldjump"/>
            <a:extLst>
              <a:ext uri="{FF2B5EF4-FFF2-40B4-BE49-F238E27FC236}">
                <a16:creationId xmlns:a16="http://schemas.microsoft.com/office/drawing/2014/main" id="{C5788FF5-DF38-B6A7-3D4F-9DB0A6BAA3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31" name="CuadroTexto 20">
            <a:extLst>
              <a:ext uri="{FF2B5EF4-FFF2-40B4-BE49-F238E27FC236}">
                <a16:creationId xmlns:a16="http://schemas.microsoft.com/office/drawing/2014/main" id="{2A57F72F-7357-A8DF-625E-999ABB5A12F4}"/>
              </a:ext>
            </a:extLst>
          </p:cNvPr>
          <p:cNvSpPr txBox="1"/>
          <p:nvPr/>
        </p:nvSpPr>
        <p:spPr>
          <a:xfrm>
            <a:off x="8653498" y="2730864"/>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32" name="CuadroTexto 21">
            <a:extLst>
              <a:ext uri="{FF2B5EF4-FFF2-40B4-BE49-F238E27FC236}">
                <a16:creationId xmlns:a16="http://schemas.microsoft.com/office/drawing/2014/main" id="{F8C104F4-BD8F-F4D7-249E-17ADC8A23AEB}"/>
              </a:ext>
            </a:extLst>
          </p:cNvPr>
          <p:cNvSpPr txBox="1"/>
          <p:nvPr/>
        </p:nvSpPr>
        <p:spPr>
          <a:xfrm>
            <a:off x="8653498" y="2827653"/>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spTree>
    <p:extLst>
      <p:ext uri="{BB962C8B-B14F-4D97-AF65-F5344CB8AC3E}">
        <p14:creationId xmlns:p14="http://schemas.microsoft.com/office/powerpoint/2010/main" val="1300735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 name="Elipse 45">
            <a:extLst>
              <a:ext uri="{FF2B5EF4-FFF2-40B4-BE49-F238E27FC236}">
                <a16:creationId xmlns:a16="http://schemas.microsoft.com/office/drawing/2014/main" id="{6936E06E-02CA-93D7-04E1-2E3429FCFCE8}"/>
              </a:ext>
            </a:extLst>
          </p:cNvPr>
          <p:cNvSpPr/>
          <p:nvPr/>
        </p:nvSpPr>
        <p:spPr>
          <a:xfrm>
            <a:off x="9076018" y="3429000"/>
            <a:ext cx="2438400" cy="2438400"/>
          </a:xfrm>
          <a:prstGeom prst="ellipse">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TextBox 49">
            <a:extLst>
              <a:ext uri="{FF2B5EF4-FFF2-40B4-BE49-F238E27FC236}">
                <a16:creationId xmlns:a16="http://schemas.microsoft.com/office/drawing/2014/main" id="{8419D4B8-D14A-E459-37DA-FC10B0323863}"/>
              </a:ext>
            </a:extLst>
          </p:cNvPr>
          <p:cNvSpPr txBox="1"/>
          <p:nvPr/>
        </p:nvSpPr>
        <p:spPr>
          <a:xfrm>
            <a:off x="9454956" y="3620777"/>
            <a:ext cx="1714945" cy="738664"/>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buscar un folio en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9" name="Rectángulo 28">
            <a:extLst>
              <a:ext uri="{FF2B5EF4-FFF2-40B4-BE49-F238E27FC236}">
                <a16:creationId xmlns:a16="http://schemas.microsoft.com/office/drawing/2014/main" id="{A53B212C-88A3-3DB0-CCB9-7059FB55935E}"/>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6847" y="852778"/>
            <a:ext cx="8810223" cy="550151"/>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cs typeface="Poppins SemiBold" pitchFamily="2" charset="77"/>
              </a:rPr>
              <a:t>¿Qué necesitas saber antes de iniciar este proceso?</a:t>
            </a:r>
          </a:p>
        </p:txBody>
      </p:sp>
      <p:sp>
        <p:nvSpPr>
          <p:cNvPr id="40" name="TextBox 49">
            <a:extLst>
              <a:ext uri="{FF2B5EF4-FFF2-40B4-BE49-F238E27FC236}">
                <a16:creationId xmlns:a16="http://schemas.microsoft.com/office/drawing/2014/main" id="{3C02D251-E755-4323-71A1-993894C96536}"/>
              </a:ext>
            </a:extLst>
          </p:cNvPr>
          <p:cNvSpPr txBox="1"/>
          <p:nvPr/>
        </p:nvSpPr>
        <p:spPr>
          <a:xfrm>
            <a:off x="373740" y="1528042"/>
            <a:ext cx="10844387" cy="1169551"/>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En esta sección encontrarás tres temas, que si bien son muy pequeños, te ayudarán a lo largo de todo el proceso de este manual, pues los usarás de forma recurrente.</a:t>
            </a: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Puedes verlos haciendo clic en los siguientes íconos, o bien, avanza de página para verlos en orden. </a:t>
            </a:r>
          </a:p>
          <a:p>
            <a:pPr algn="just"/>
            <a:endParaRPr lang="es-ES_tradnl" sz="1400" dirty="0">
              <a:latin typeface="Scotia" panose="020B0503020203020204" pitchFamily="34" charset="0"/>
              <a:ea typeface="Noto Sans" panose="020B0502040504020204" pitchFamily="34" charset="0"/>
              <a:cs typeface="Noto Sans" panose="020B0502040504020204" pitchFamily="34" charset="0"/>
            </a:endParaRP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Los procedimientos son los siguientes:  </a:t>
            </a:r>
          </a:p>
        </p:txBody>
      </p:sp>
      <p:sp>
        <p:nvSpPr>
          <p:cNvPr id="45" name="Elipse 44">
            <a:hlinkClick r:id="rId3" action="ppaction://hlinksldjump"/>
            <a:extLst>
              <a:ext uri="{FF2B5EF4-FFF2-40B4-BE49-F238E27FC236}">
                <a16:creationId xmlns:a16="http://schemas.microsoft.com/office/drawing/2014/main" id="{9042D230-2D89-C2AA-3C99-BA16B2EF9A44}"/>
              </a:ext>
            </a:extLst>
          </p:cNvPr>
          <p:cNvSpPr/>
          <p:nvPr/>
        </p:nvSpPr>
        <p:spPr>
          <a:xfrm>
            <a:off x="3191674"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TextBox 49">
            <a:extLst>
              <a:ext uri="{FF2B5EF4-FFF2-40B4-BE49-F238E27FC236}">
                <a16:creationId xmlns:a16="http://schemas.microsoft.com/office/drawing/2014/main" id="{F45B8C29-F0A9-730E-39AE-35F2FEE4A0B5}"/>
              </a:ext>
            </a:extLst>
          </p:cNvPr>
          <p:cNvSpPr txBox="1"/>
          <p:nvPr/>
        </p:nvSpPr>
        <p:spPr>
          <a:xfrm>
            <a:off x="3506801" y="3728499"/>
            <a:ext cx="1802370"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entrar a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pic>
        <p:nvPicPr>
          <p:cNvPr id="96" name="Gráfico 95">
            <a:extLst>
              <a:ext uri="{FF2B5EF4-FFF2-40B4-BE49-F238E27FC236}">
                <a16:creationId xmlns:a16="http://schemas.microsoft.com/office/drawing/2014/main" id="{61E530FF-63B0-ECFD-65BF-D292CE48E0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3073" y="4463874"/>
            <a:ext cx="1525054" cy="884275"/>
          </a:xfrm>
          <a:prstGeom prst="rect">
            <a:avLst/>
          </a:prstGeom>
        </p:spPr>
      </p:pic>
      <p:grpSp>
        <p:nvGrpSpPr>
          <p:cNvPr id="99" name="Grupo 98">
            <a:extLst>
              <a:ext uri="{FF2B5EF4-FFF2-40B4-BE49-F238E27FC236}">
                <a16:creationId xmlns:a16="http://schemas.microsoft.com/office/drawing/2014/main" id="{21008A1B-DCAD-7541-98A9-508DAF1278C3}"/>
              </a:ext>
            </a:extLst>
          </p:cNvPr>
          <p:cNvGrpSpPr/>
          <p:nvPr/>
        </p:nvGrpSpPr>
        <p:grpSpPr>
          <a:xfrm>
            <a:off x="448833" y="3429000"/>
            <a:ext cx="2438400" cy="2438400"/>
            <a:chOff x="1972506" y="3887397"/>
            <a:chExt cx="2438400" cy="2438400"/>
          </a:xfrm>
          <a:solidFill>
            <a:schemeClr val="bg1">
              <a:lumMod val="85000"/>
            </a:schemeClr>
          </a:solidFill>
        </p:grpSpPr>
        <p:sp>
          <p:nvSpPr>
            <p:cNvPr id="44" name="Elipse 43">
              <a:hlinkClick r:id="rId6" action="ppaction://hlinksldjump"/>
              <a:extLst>
                <a:ext uri="{FF2B5EF4-FFF2-40B4-BE49-F238E27FC236}">
                  <a16:creationId xmlns:a16="http://schemas.microsoft.com/office/drawing/2014/main" id="{FBDE71D6-E147-F599-EAF7-6A6A6C4CC7E1}"/>
                </a:ext>
              </a:extLst>
            </p:cNvPr>
            <p:cNvSpPr/>
            <p:nvPr/>
          </p:nvSpPr>
          <p:spPr>
            <a:xfrm>
              <a:off x="1972506" y="3887397"/>
              <a:ext cx="2438400" cy="2438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TextBox 49">
              <a:extLst>
                <a:ext uri="{FF2B5EF4-FFF2-40B4-BE49-F238E27FC236}">
                  <a16:creationId xmlns:a16="http://schemas.microsoft.com/office/drawing/2014/main" id="{8176C728-E1E4-B12A-A600-C22449B3D9C7}"/>
                </a:ext>
              </a:extLst>
            </p:cNvPr>
            <p:cNvSpPr txBox="1"/>
            <p:nvPr/>
          </p:nvSpPr>
          <p:spPr>
            <a:xfrm>
              <a:off x="2317023" y="4127186"/>
              <a:ext cx="1749366" cy="517449"/>
            </a:xfrm>
            <a:prstGeom prst="rect">
              <a:avLst/>
            </a:prstGeom>
            <a:noFill/>
          </p:spPr>
          <p:txBody>
            <a:bodyPr wrap="square" rtlCol="0" anchor="b">
              <a:spAutoFit/>
            </a:bodyPr>
            <a:lstStyle/>
            <a:p>
              <a:pPr>
                <a:lnSpc>
                  <a:spcPts val="3751"/>
                </a:lnSpc>
              </a:pP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es PRESTO?</a:t>
              </a:r>
            </a:p>
          </p:txBody>
        </p:sp>
      </p:grpSp>
      <p:sp>
        <p:nvSpPr>
          <p:cNvPr id="46" name="Elipse 45">
            <a:extLst>
              <a:ext uri="{FF2B5EF4-FFF2-40B4-BE49-F238E27FC236}">
                <a16:creationId xmlns:a16="http://schemas.microsoft.com/office/drawing/2014/main" id="{1AE1926D-9ABF-EF2F-0A31-22B577D55F56}"/>
              </a:ext>
            </a:extLst>
          </p:cNvPr>
          <p:cNvSpPr/>
          <p:nvPr/>
        </p:nvSpPr>
        <p:spPr>
          <a:xfrm>
            <a:off x="6147766"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2" name="TextBox 49">
            <a:extLst>
              <a:ext uri="{FF2B5EF4-FFF2-40B4-BE49-F238E27FC236}">
                <a16:creationId xmlns:a16="http://schemas.microsoft.com/office/drawing/2014/main" id="{3B82BF40-9F67-A659-CE97-897FB7E3AD45}"/>
              </a:ext>
            </a:extLst>
          </p:cNvPr>
          <p:cNvSpPr txBox="1"/>
          <p:nvPr/>
        </p:nvSpPr>
        <p:spPr>
          <a:xfrm>
            <a:off x="6509493" y="3689433"/>
            <a:ext cx="1714945"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contiene presto 2.0? </a:t>
            </a:r>
          </a:p>
        </p:txBody>
      </p:sp>
      <p:pic>
        <p:nvPicPr>
          <p:cNvPr id="30" name="Imagen 29" descr="Un dibujo de una cara feliz&#10;&#10;Descripción generada automáticamente con confianza baja">
            <a:extLst>
              <a:ext uri="{FF2B5EF4-FFF2-40B4-BE49-F238E27FC236}">
                <a16:creationId xmlns:a16="http://schemas.microsoft.com/office/drawing/2014/main" id="{4D1B6B49-6E9A-8887-F49C-06E5411D32B0}"/>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CuadroTexto 9">
            <a:hlinkClick r:id="rId8" action="ppaction://hlinksldjump"/>
            <a:extLst>
              <a:ext uri="{FF2B5EF4-FFF2-40B4-BE49-F238E27FC236}">
                <a16:creationId xmlns:a16="http://schemas.microsoft.com/office/drawing/2014/main" id="{C514A8DA-CB10-AF19-782A-2DE69B6D39F3}"/>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sp>
        <p:nvSpPr>
          <p:cNvPr id="11" name="Paralelogramo 10">
            <a:hlinkClick r:id="rId8" action="ppaction://hlinksldjump"/>
            <a:extLst>
              <a:ext uri="{FF2B5EF4-FFF2-40B4-BE49-F238E27FC236}">
                <a16:creationId xmlns:a16="http://schemas.microsoft.com/office/drawing/2014/main" id="{09DB6521-43DC-65BE-3FB0-1E553DB73E9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pic>
        <p:nvPicPr>
          <p:cNvPr id="12" name="Imagen 11" descr="Icono&#10;&#10;Descripción generada automáticamente con confianza media">
            <a:hlinkClick r:id="" action="ppaction://hlinkshowjump?jump=firstslide"/>
            <a:extLst>
              <a:ext uri="{FF2B5EF4-FFF2-40B4-BE49-F238E27FC236}">
                <a16:creationId xmlns:a16="http://schemas.microsoft.com/office/drawing/2014/main" id="{3586EFDD-CCBE-EB6A-44F7-2D48C915A910}"/>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grpSp>
        <p:nvGrpSpPr>
          <p:cNvPr id="19" name="Grupo 16">
            <a:extLst>
              <a:ext uri="{FF2B5EF4-FFF2-40B4-BE49-F238E27FC236}">
                <a16:creationId xmlns:a16="http://schemas.microsoft.com/office/drawing/2014/main" id="{5097926A-BEC3-21BC-9960-608D0ACB4601}"/>
              </a:ext>
            </a:extLst>
          </p:cNvPr>
          <p:cNvGrpSpPr/>
          <p:nvPr/>
        </p:nvGrpSpPr>
        <p:grpSpPr>
          <a:xfrm>
            <a:off x="3293529" y="55745"/>
            <a:ext cx="2665988" cy="426166"/>
            <a:chOff x="2492508" y="-12700"/>
            <a:chExt cx="2665988" cy="426166"/>
          </a:xfrm>
        </p:grpSpPr>
        <p:sp>
          <p:nvSpPr>
            <p:cNvPr id="20" name="Paralelogramo 17">
              <a:hlinkClick r:id="rId11" action="ppaction://hlinksldjump"/>
              <a:extLst>
                <a:ext uri="{FF2B5EF4-FFF2-40B4-BE49-F238E27FC236}">
                  <a16:creationId xmlns:a16="http://schemas.microsoft.com/office/drawing/2014/main" id="{C5B36531-7DC4-2BAB-DBC4-4EE9247C7A82}"/>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1" name="Paralelogramo 18">
              <a:hlinkClick r:id="" action="ppaction://noaction"/>
              <a:extLst>
                <a:ext uri="{FF2B5EF4-FFF2-40B4-BE49-F238E27FC236}">
                  <a16:creationId xmlns:a16="http://schemas.microsoft.com/office/drawing/2014/main" id="{5B494226-3D3D-2AB8-E35C-A212E133B829}"/>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2" name="Paralelogramo 19">
              <a:hlinkClick r:id="" action="ppaction://noaction"/>
              <a:extLst>
                <a:ext uri="{FF2B5EF4-FFF2-40B4-BE49-F238E27FC236}">
                  <a16:creationId xmlns:a16="http://schemas.microsoft.com/office/drawing/2014/main" id="{84CEC577-E6A0-413D-3644-34CE0C74AF3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3" name="Paralelogramo 20">
              <a:hlinkClick r:id="" action="ppaction://noaction"/>
              <a:extLst>
                <a:ext uri="{FF2B5EF4-FFF2-40B4-BE49-F238E27FC236}">
                  <a16:creationId xmlns:a16="http://schemas.microsoft.com/office/drawing/2014/main" id="{7777CB62-EE18-FEF5-84D3-63D1856F0C29}"/>
                </a:ext>
              </a:extLst>
            </p:cNvPr>
            <p:cNvSpPr/>
            <p:nvPr/>
          </p:nvSpPr>
          <p:spPr>
            <a:xfrm>
              <a:off x="3836235" y="-12700"/>
              <a:ext cx="447909" cy="426166"/>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4" name="Paralelogramo 27">
              <a:hlinkClick r:id="" action="ppaction://noaction"/>
              <a:extLst>
                <a:ext uri="{FF2B5EF4-FFF2-40B4-BE49-F238E27FC236}">
                  <a16:creationId xmlns:a16="http://schemas.microsoft.com/office/drawing/2014/main" id="{E17FAD6E-98F7-976F-2553-02AFDAB05642}"/>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5" name="Paralelogramo 29">
              <a:hlinkClick r:id="" action="ppaction://noaction"/>
              <a:extLst>
                <a:ext uri="{FF2B5EF4-FFF2-40B4-BE49-F238E27FC236}">
                  <a16:creationId xmlns:a16="http://schemas.microsoft.com/office/drawing/2014/main" id="{245F4F75-433E-19A1-4206-E41DB3FB085A}"/>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
        <p:nvSpPr>
          <p:cNvPr id="4" name="Paralelogramo 32">
            <a:hlinkClick r:id="rId8" action="ppaction://hlinksldjump"/>
            <a:extLst>
              <a:ext uri="{FF2B5EF4-FFF2-40B4-BE49-F238E27FC236}">
                <a16:creationId xmlns:a16="http://schemas.microsoft.com/office/drawing/2014/main" id="{D5D42311-ED1D-BB26-438C-2FA9F33C31E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5" name="Gráfico 37">
            <a:hlinkClick r:id="rId12" action="ppaction://hlinksldjump"/>
            <a:extLst>
              <a:ext uri="{FF2B5EF4-FFF2-40B4-BE49-F238E27FC236}">
                <a16:creationId xmlns:a16="http://schemas.microsoft.com/office/drawing/2014/main" id="{97614CB6-8699-6CC3-5072-38D8B21043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829" y="117032"/>
            <a:ext cx="225465" cy="274214"/>
          </a:xfrm>
          <a:prstGeom prst="rect">
            <a:avLst/>
          </a:prstGeom>
        </p:spPr>
      </p:pic>
      <p:pic>
        <p:nvPicPr>
          <p:cNvPr id="8" name="Gráfico 97">
            <a:hlinkClick r:id="rId3" action="ppaction://hlinksldjump"/>
            <a:extLst>
              <a:ext uri="{FF2B5EF4-FFF2-40B4-BE49-F238E27FC236}">
                <a16:creationId xmlns:a16="http://schemas.microsoft.com/office/drawing/2014/main" id="{704C8FDE-5397-75D7-D6B3-24F2312B28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9220" y="4263075"/>
            <a:ext cx="1362075" cy="1285875"/>
          </a:xfrm>
          <a:prstGeom prst="rect">
            <a:avLst/>
          </a:prstGeom>
        </p:spPr>
      </p:pic>
      <p:pic>
        <p:nvPicPr>
          <p:cNvPr id="18" name="Graphic 17" descr="Suburban scene with solid fill">
            <a:hlinkClick r:id="rId6" action="ppaction://hlinksldjump"/>
            <a:extLst>
              <a:ext uri="{FF2B5EF4-FFF2-40B4-BE49-F238E27FC236}">
                <a16:creationId xmlns:a16="http://schemas.microsoft.com/office/drawing/2014/main" id="{782E3FED-BDEB-091D-BD00-0D987AA7C81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2099" y="4077953"/>
            <a:ext cx="1362712" cy="1362712"/>
          </a:xfrm>
          <a:prstGeom prst="rect">
            <a:avLst/>
          </a:prstGeom>
        </p:spPr>
      </p:pic>
      <p:pic>
        <p:nvPicPr>
          <p:cNvPr id="27" name="Graphic 26" descr="Clipboard Checked with solid fill">
            <a:hlinkClick r:id="rId19" action="ppaction://hlinksldjump"/>
            <a:extLst>
              <a:ext uri="{FF2B5EF4-FFF2-40B4-BE49-F238E27FC236}">
                <a16:creationId xmlns:a16="http://schemas.microsoft.com/office/drawing/2014/main" id="{6F5F7E46-EF83-1C1F-0491-FA534DCCD17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82190" y="4191064"/>
            <a:ext cx="1169550" cy="1169550"/>
          </a:xfrm>
          <a:prstGeom prst="rect">
            <a:avLst/>
          </a:prstGeom>
        </p:spPr>
      </p:pic>
    </p:spTree>
    <p:extLst>
      <p:ext uri="{BB962C8B-B14F-4D97-AF65-F5344CB8AC3E}">
        <p14:creationId xmlns:p14="http://schemas.microsoft.com/office/powerpoint/2010/main" val="57435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5408D493-F0D0-CE72-C4E8-5814C3B12CFB}"/>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TextBox 49">
            <a:extLst>
              <a:ext uri="{FF2B5EF4-FFF2-40B4-BE49-F238E27FC236}">
                <a16:creationId xmlns:a16="http://schemas.microsoft.com/office/drawing/2014/main" id="{B6F8C596-8F93-5F57-01AF-9F98F0664AE1}"/>
              </a:ext>
            </a:extLst>
          </p:cNvPr>
          <p:cNvSpPr txBox="1"/>
          <p:nvPr/>
        </p:nvSpPr>
        <p:spPr>
          <a:xfrm>
            <a:off x="431671" y="1504142"/>
            <a:ext cx="10812349" cy="738664"/>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A lo largo del proceso tendrás que buscar folios en curso de formalización con mucha frecuencia, pues, si bien aquí te presentamos el proceso en orden cronológico para un solo crédito, en la práctica tendrás muchos folios activos. Buscar un folio es muy sencillo, te mostramos cómo a continuación.</a:t>
            </a:r>
          </a:p>
        </p:txBody>
      </p:sp>
      <p:sp>
        <p:nvSpPr>
          <p:cNvPr id="40" name="TextBox 49">
            <a:extLst>
              <a:ext uri="{FF2B5EF4-FFF2-40B4-BE49-F238E27FC236}">
                <a16:creationId xmlns:a16="http://schemas.microsoft.com/office/drawing/2014/main" id="{4A39BCA3-56BC-7E8E-4D15-7E7A426BD25A}"/>
              </a:ext>
            </a:extLst>
          </p:cNvPr>
          <p:cNvSpPr txBox="1"/>
          <p:nvPr/>
        </p:nvSpPr>
        <p:spPr>
          <a:xfrm>
            <a:off x="374281" y="933705"/>
            <a:ext cx="6097860" cy="1037463"/>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¿Cómo debes buscar un folio en PRESTO?</a:t>
            </a:r>
          </a:p>
          <a:p>
            <a:pPr>
              <a:lnSpc>
                <a:spcPts val="3751"/>
              </a:lnSpc>
            </a:pPr>
            <a:endParaRPr lang="es-ES_tradnl" sz="2400" b="1" dirty="0">
              <a:solidFill>
                <a:sysClr val="windowText" lastClr="000000"/>
              </a:solidFill>
              <a:latin typeface="Scotia" panose="020B0503020203020204" pitchFamily="34" charset="0"/>
              <a:ea typeface="League Spartan" charset="0"/>
              <a:cs typeface="Poppins SemiBold" pitchFamily="2" charset="77"/>
            </a:endParaRPr>
          </a:p>
        </p:txBody>
      </p:sp>
      <p:sp>
        <p:nvSpPr>
          <p:cNvPr id="81" name="Triángulo isósceles 80">
            <a:hlinkClick r:id="" action="ppaction://hlinkshowjump?jump=nextslide"/>
            <a:extLst>
              <a:ext uri="{FF2B5EF4-FFF2-40B4-BE49-F238E27FC236}">
                <a16:creationId xmlns:a16="http://schemas.microsoft.com/office/drawing/2014/main" id="{E318EE38-BF0B-B93D-F9A6-BFFFF0010A52}"/>
              </a:ext>
            </a:extLst>
          </p:cNvPr>
          <p:cNvSpPr/>
          <p:nvPr/>
        </p:nvSpPr>
        <p:spPr>
          <a:xfrm rot="5400000">
            <a:off x="869402" y="6269426"/>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Triángulo isósceles 81">
            <a:extLst>
              <a:ext uri="{FF2B5EF4-FFF2-40B4-BE49-F238E27FC236}">
                <a16:creationId xmlns:a16="http://schemas.microsoft.com/office/drawing/2014/main" id="{DED7E41A-FDBB-B42E-DD5A-0A248A7BBBEC}"/>
              </a:ext>
            </a:extLst>
          </p:cNvPr>
          <p:cNvSpPr/>
          <p:nvPr/>
        </p:nvSpPr>
        <p:spPr>
          <a:xfrm rot="16200000">
            <a:off x="618401" y="6269425"/>
            <a:ext cx="252805" cy="172153"/>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a:extLst>
              <a:ext uri="{FF2B5EF4-FFF2-40B4-BE49-F238E27FC236}">
                <a16:creationId xmlns:a16="http://schemas.microsoft.com/office/drawing/2014/main" id="{BD285977-3C37-784C-B873-A517A93439A6}"/>
              </a:ext>
            </a:extLst>
          </p:cNvPr>
          <p:cNvSpPr/>
          <p:nvPr/>
        </p:nvSpPr>
        <p:spPr>
          <a:xfrm flipH="1">
            <a:off x="1316903" y="3754660"/>
            <a:ext cx="88557" cy="13082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4" name="Rectángulo 3">
            <a:extLst>
              <a:ext uri="{FF2B5EF4-FFF2-40B4-BE49-F238E27FC236}">
                <a16:creationId xmlns:a16="http://schemas.microsoft.com/office/drawing/2014/main" id="{5BD9C9A2-FA74-D7A9-D97F-1F17B431DB26}"/>
              </a:ext>
            </a:extLst>
          </p:cNvPr>
          <p:cNvSpPr/>
          <p:nvPr/>
        </p:nvSpPr>
        <p:spPr>
          <a:xfrm flipH="1">
            <a:off x="1313354" y="3086229"/>
            <a:ext cx="92106" cy="5521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5" name="Rectángulo 4">
            <a:extLst>
              <a:ext uri="{FF2B5EF4-FFF2-40B4-BE49-F238E27FC236}">
                <a16:creationId xmlns:a16="http://schemas.microsoft.com/office/drawing/2014/main" id="{07DBCC5B-A925-4EF6-3073-2ADA48216DF7}"/>
              </a:ext>
            </a:extLst>
          </p:cNvPr>
          <p:cNvSpPr/>
          <p:nvPr/>
        </p:nvSpPr>
        <p:spPr>
          <a:xfrm>
            <a:off x="1316902" y="2378997"/>
            <a:ext cx="92105" cy="5982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6" name="TextBox 49">
            <a:extLst>
              <a:ext uri="{FF2B5EF4-FFF2-40B4-BE49-F238E27FC236}">
                <a16:creationId xmlns:a16="http://schemas.microsoft.com/office/drawing/2014/main" id="{7946E702-F9E9-C875-8E0B-2947BAD8ECB2}"/>
              </a:ext>
            </a:extLst>
          </p:cNvPr>
          <p:cNvSpPr txBox="1"/>
          <p:nvPr/>
        </p:nvSpPr>
        <p:spPr>
          <a:xfrm>
            <a:off x="1520063" y="2493955"/>
            <a:ext cx="4408051" cy="307777"/>
          </a:xfrm>
          <a:prstGeom prst="rect">
            <a:avLst/>
          </a:prstGeom>
          <a:noFill/>
        </p:spPr>
        <p:txBody>
          <a:bodyPr wrap="square" rtlCol="0" anchor="b">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Empieza en la pantalla de inicio</a:t>
            </a:r>
          </a:p>
        </p:txBody>
      </p:sp>
      <p:sp>
        <p:nvSpPr>
          <p:cNvPr id="8" name="TextBox 49">
            <a:extLst>
              <a:ext uri="{FF2B5EF4-FFF2-40B4-BE49-F238E27FC236}">
                <a16:creationId xmlns:a16="http://schemas.microsoft.com/office/drawing/2014/main" id="{E548F387-1113-0913-E9D3-B94782CA4E2F}"/>
              </a:ext>
            </a:extLst>
          </p:cNvPr>
          <p:cNvSpPr txBox="1"/>
          <p:nvPr/>
        </p:nvSpPr>
        <p:spPr>
          <a:xfrm>
            <a:off x="1518848" y="3037056"/>
            <a:ext cx="3133842" cy="523220"/>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En la parte superior, da clic en el ícono de la lupa.</a:t>
            </a:r>
          </a:p>
        </p:txBody>
      </p:sp>
      <p:sp>
        <p:nvSpPr>
          <p:cNvPr id="9" name="TextBox 49">
            <a:extLst>
              <a:ext uri="{FF2B5EF4-FFF2-40B4-BE49-F238E27FC236}">
                <a16:creationId xmlns:a16="http://schemas.microsoft.com/office/drawing/2014/main" id="{72B7C67F-A49C-9614-0214-D6D08A6C2D2A}"/>
              </a:ext>
            </a:extLst>
          </p:cNvPr>
          <p:cNvSpPr txBox="1"/>
          <p:nvPr/>
        </p:nvSpPr>
        <p:spPr>
          <a:xfrm>
            <a:off x="1600437" y="3712318"/>
            <a:ext cx="3926605" cy="1384995"/>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En el campo “buscar” puedes escribir la opción que más se te facilite:</a:t>
            </a:r>
          </a:p>
          <a:p>
            <a:endParaRPr lang="es-ES" sz="1400" dirty="0">
              <a:latin typeface="Scotia" panose="020B0503020203020204" pitchFamily="34" charset="0"/>
              <a:ea typeface="Noto Sans" panose="020B0502040504020204" pitchFamily="34" charset="0"/>
              <a:cs typeface="Noto Sans" panose="020B0502040504020204" pitchFamily="34" charset="0"/>
            </a:endParaRPr>
          </a:p>
          <a:p>
            <a:pPr marL="285750" indent="-285750">
              <a:buFont typeface="Arial" panose="020B0604020202020204" pitchFamily="34" charset="0"/>
              <a:buChar char="•"/>
            </a:pPr>
            <a:r>
              <a:rPr lang="es-ES" sz="1400" dirty="0">
                <a:latin typeface="Scotia" panose="020B0503020203020204" pitchFamily="34" charset="0"/>
                <a:ea typeface="Noto Sans" panose="020B0502040504020204" pitchFamily="34" charset="0"/>
                <a:cs typeface="Noto Sans" panose="020B0502040504020204" pitchFamily="34" charset="0"/>
              </a:rPr>
              <a:t>Número de folio</a:t>
            </a:r>
          </a:p>
          <a:p>
            <a:pPr marL="285750" indent="-285750">
              <a:buFont typeface="Arial" panose="020B0604020202020204" pitchFamily="34" charset="0"/>
              <a:buChar char="•"/>
            </a:pPr>
            <a:r>
              <a:rPr lang="es-ES" sz="1400" dirty="0">
                <a:latin typeface="Scotia" panose="020B0503020203020204" pitchFamily="34" charset="0"/>
                <a:ea typeface="Noto Sans" panose="020B0502040504020204" pitchFamily="34" charset="0"/>
                <a:cs typeface="Noto Sans" panose="020B0502040504020204" pitchFamily="34" charset="0"/>
              </a:rPr>
              <a:t>Nombre del cliente</a:t>
            </a:r>
          </a:p>
          <a:p>
            <a:pPr marL="285750" indent="-285750">
              <a:buFont typeface="Arial" panose="020B0604020202020204" pitchFamily="34" charset="0"/>
              <a:buChar char="•"/>
            </a:pPr>
            <a:r>
              <a:rPr lang="es-ES" sz="1400" dirty="0">
                <a:latin typeface="Scotia" panose="020B0503020203020204" pitchFamily="34" charset="0"/>
                <a:ea typeface="Noto Sans" panose="020B0502040504020204" pitchFamily="34" charset="0"/>
                <a:cs typeface="Noto Sans" panose="020B0502040504020204" pitchFamily="34" charset="0"/>
              </a:rPr>
              <a:t>Etapa en la que se encuentra el folio</a:t>
            </a:r>
          </a:p>
        </p:txBody>
      </p:sp>
      <p:sp>
        <p:nvSpPr>
          <p:cNvPr id="10" name="CuadroTexto 9">
            <a:extLst>
              <a:ext uri="{FF2B5EF4-FFF2-40B4-BE49-F238E27FC236}">
                <a16:creationId xmlns:a16="http://schemas.microsoft.com/office/drawing/2014/main" id="{52A01BA2-2823-B9B1-5E2A-2E203748C903}"/>
              </a:ext>
            </a:extLst>
          </p:cNvPr>
          <p:cNvSpPr txBox="1"/>
          <p:nvPr/>
        </p:nvSpPr>
        <p:spPr>
          <a:xfrm>
            <a:off x="487266" y="2324171"/>
            <a:ext cx="966742"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01</a:t>
            </a:r>
          </a:p>
        </p:txBody>
      </p:sp>
      <p:sp>
        <p:nvSpPr>
          <p:cNvPr id="11" name="CuadroTexto 10">
            <a:extLst>
              <a:ext uri="{FF2B5EF4-FFF2-40B4-BE49-F238E27FC236}">
                <a16:creationId xmlns:a16="http://schemas.microsoft.com/office/drawing/2014/main" id="{2DD9FB20-D234-A08A-6B01-739A93113BBA}"/>
              </a:ext>
            </a:extLst>
          </p:cNvPr>
          <p:cNvSpPr txBox="1"/>
          <p:nvPr/>
        </p:nvSpPr>
        <p:spPr>
          <a:xfrm>
            <a:off x="440355" y="3019249"/>
            <a:ext cx="870095"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02</a:t>
            </a:r>
          </a:p>
        </p:txBody>
      </p:sp>
      <p:sp>
        <p:nvSpPr>
          <p:cNvPr id="12" name="CuadroTexto 11">
            <a:extLst>
              <a:ext uri="{FF2B5EF4-FFF2-40B4-BE49-F238E27FC236}">
                <a16:creationId xmlns:a16="http://schemas.microsoft.com/office/drawing/2014/main" id="{0013F921-077E-1A2B-50F7-03292BA6C32B}"/>
              </a:ext>
            </a:extLst>
          </p:cNvPr>
          <p:cNvSpPr txBox="1"/>
          <p:nvPr/>
        </p:nvSpPr>
        <p:spPr>
          <a:xfrm>
            <a:off x="446809" y="3802063"/>
            <a:ext cx="870095"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03</a:t>
            </a:r>
          </a:p>
        </p:txBody>
      </p:sp>
      <p:pic>
        <p:nvPicPr>
          <p:cNvPr id="24" name="Imagen 23" descr="Un dibujo de una cara feliz&#10;&#10;Descripción generada automáticamente con confianza baja">
            <a:extLst>
              <a:ext uri="{FF2B5EF4-FFF2-40B4-BE49-F238E27FC236}">
                <a16:creationId xmlns:a16="http://schemas.microsoft.com/office/drawing/2014/main" id="{0CB44DA0-3F12-878B-123A-55F3F64B6B49}"/>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1" name="CuadroTexto 9">
            <a:hlinkClick r:id="rId4" action="ppaction://hlinksldjump"/>
            <a:extLst>
              <a:ext uri="{FF2B5EF4-FFF2-40B4-BE49-F238E27FC236}">
                <a16:creationId xmlns:a16="http://schemas.microsoft.com/office/drawing/2014/main" id="{FC19A941-4AA2-E78A-C9DF-2A186F5FA8D6}"/>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23" name="Imagen 11" descr="Icono&#10;&#10;Descripción generada automáticamente con confianza media">
            <a:hlinkClick r:id="" action="ppaction://hlinkshowjump?jump=firstslide"/>
            <a:extLst>
              <a:ext uri="{FF2B5EF4-FFF2-40B4-BE49-F238E27FC236}">
                <a16:creationId xmlns:a16="http://schemas.microsoft.com/office/drawing/2014/main" id="{1E45CBA8-D70D-C357-8224-4A9D7EDDE82B}"/>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3" name="TextBox 42">
            <a:extLst>
              <a:ext uri="{FF2B5EF4-FFF2-40B4-BE49-F238E27FC236}">
                <a16:creationId xmlns:a16="http://schemas.microsoft.com/office/drawing/2014/main" id="{47532D44-23C3-15B6-1F31-939F3ECBF4F9}"/>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7" name="Grupo 39">
            <a:extLst>
              <a:ext uri="{FF2B5EF4-FFF2-40B4-BE49-F238E27FC236}">
                <a16:creationId xmlns:a16="http://schemas.microsoft.com/office/drawing/2014/main" id="{5AD196A5-2ABD-8674-BB4E-5C894C1038DA}"/>
              </a:ext>
            </a:extLst>
          </p:cNvPr>
          <p:cNvGrpSpPr/>
          <p:nvPr/>
        </p:nvGrpSpPr>
        <p:grpSpPr>
          <a:xfrm>
            <a:off x="5661094" y="2898521"/>
            <a:ext cx="6276906" cy="1384995"/>
            <a:chOff x="4273645" y="2754205"/>
            <a:chExt cx="7656619" cy="1877392"/>
          </a:xfrm>
        </p:grpSpPr>
        <p:grpSp>
          <p:nvGrpSpPr>
            <p:cNvPr id="27" name="Grupo 38">
              <a:extLst>
                <a:ext uri="{FF2B5EF4-FFF2-40B4-BE49-F238E27FC236}">
                  <a16:creationId xmlns:a16="http://schemas.microsoft.com/office/drawing/2014/main" id="{A9D5B12D-7457-0312-87CA-AE26B6B6A0ED}"/>
                </a:ext>
              </a:extLst>
            </p:cNvPr>
            <p:cNvGrpSpPr/>
            <p:nvPr/>
          </p:nvGrpSpPr>
          <p:grpSpPr>
            <a:xfrm>
              <a:off x="4273645" y="2754205"/>
              <a:ext cx="7656619" cy="1877392"/>
              <a:chOff x="4273645" y="2754205"/>
              <a:chExt cx="7656619" cy="1877392"/>
            </a:xfrm>
          </p:grpSpPr>
          <p:pic>
            <p:nvPicPr>
              <p:cNvPr id="30" name="Imagen 1">
                <a:extLst>
                  <a:ext uri="{FF2B5EF4-FFF2-40B4-BE49-F238E27FC236}">
                    <a16:creationId xmlns:a16="http://schemas.microsoft.com/office/drawing/2014/main" id="{031EE919-0D8B-2B9B-BEA9-31743F0DFE61}"/>
                  </a:ext>
                </a:extLst>
              </p:cNvPr>
              <p:cNvPicPr>
                <a:picLocks noChangeAspect="1"/>
              </p:cNvPicPr>
              <p:nvPr/>
            </p:nvPicPr>
            <p:blipFill rotWithShape="1">
              <a:blip r:embed="rId7"/>
              <a:srcRect l="12635" t="13839" r="13390" b="53915"/>
              <a:stretch/>
            </p:blipFill>
            <p:spPr>
              <a:xfrm>
                <a:off x="4273645" y="2754205"/>
                <a:ext cx="7656619" cy="1877392"/>
              </a:xfrm>
              <a:prstGeom prst="rect">
                <a:avLst/>
              </a:prstGeom>
            </p:spPr>
          </p:pic>
          <p:sp>
            <p:nvSpPr>
              <p:cNvPr id="32" name="Rectángulo 15">
                <a:extLst>
                  <a:ext uri="{FF2B5EF4-FFF2-40B4-BE49-F238E27FC236}">
                    <a16:creationId xmlns:a16="http://schemas.microsoft.com/office/drawing/2014/main" id="{AE8956F8-CBC9-47DB-E313-4145688711DF}"/>
                  </a:ext>
                </a:extLst>
              </p:cNvPr>
              <p:cNvSpPr/>
              <p:nvPr/>
            </p:nvSpPr>
            <p:spPr>
              <a:xfrm>
                <a:off x="10032307" y="3223849"/>
                <a:ext cx="1722580"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30">
                <a:extLst>
                  <a:ext uri="{FF2B5EF4-FFF2-40B4-BE49-F238E27FC236}">
                    <a16:creationId xmlns:a16="http://schemas.microsoft.com/office/drawing/2014/main" id="{2AFC8C1A-EAE9-C7E5-D153-C5505157FEC9}"/>
                  </a:ext>
                </a:extLst>
              </p:cNvPr>
              <p:cNvSpPr/>
              <p:nvPr/>
            </p:nvSpPr>
            <p:spPr>
              <a:xfrm>
                <a:off x="10466675" y="3026603"/>
                <a:ext cx="1233144" cy="230832"/>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8" name="CuadroTexto 20">
              <a:extLst>
                <a:ext uri="{FF2B5EF4-FFF2-40B4-BE49-F238E27FC236}">
                  <a16:creationId xmlns:a16="http://schemas.microsoft.com/office/drawing/2014/main" id="{84305C80-D29E-F126-7921-440CDA0BE9D4}"/>
                </a:ext>
              </a:extLst>
            </p:cNvPr>
            <p:cNvSpPr txBox="1"/>
            <p:nvPr/>
          </p:nvSpPr>
          <p:spPr>
            <a:xfrm>
              <a:off x="10396617" y="3057271"/>
              <a:ext cx="1130587" cy="250319"/>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29" name="CuadroTexto 21">
              <a:extLst>
                <a:ext uri="{FF2B5EF4-FFF2-40B4-BE49-F238E27FC236}">
                  <a16:creationId xmlns:a16="http://schemas.microsoft.com/office/drawing/2014/main" id="{DD4DAF42-42F5-19CC-C588-2585717D278F}"/>
                </a:ext>
              </a:extLst>
            </p:cNvPr>
            <p:cNvSpPr txBox="1"/>
            <p:nvPr/>
          </p:nvSpPr>
          <p:spPr>
            <a:xfrm>
              <a:off x="10396617" y="3188471"/>
              <a:ext cx="950695" cy="250319"/>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sp>
        <p:nvSpPr>
          <p:cNvPr id="34" name="Rectangle 33">
            <a:extLst>
              <a:ext uri="{FF2B5EF4-FFF2-40B4-BE49-F238E27FC236}">
                <a16:creationId xmlns:a16="http://schemas.microsoft.com/office/drawing/2014/main" id="{FB4F06FA-8EE8-729B-BEDF-455C0F1E2723}"/>
              </a:ext>
            </a:extLst>
          </p:cNvPr>
          <p:cNvSpPr/>
          <p:nvPr/>
        </p:nvSpPr>
        <p:spPr>
          <a:xfrm>
            <a:off x="8167248" y="3099475"/>
            <a:ext cx="850456" cy="430237"/>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5" name="Rectangle 34">
            <a:extLst>
              <a:ext uri="{FF2B5EF4-FFF2-40B4-BE49-F238E27FC236}">
                <a16:creationId xmlns:a16="http://schemas.microsoft.com/office/drawing/2014/main" id="{D8CCC9A7-BC3A-E115-63F5-8C02D12D7394}"/>
              </a:ext>
            </a:extLst>
          </p:cNvPr>
          <p:cNvSpPr/>
          <p:nvPr/>
        </p:nvSpPr>
        <p:spPr>
          <a:xfrm>
            <a:off x="10199795" y="3638352"/>
            <a:ext cx="1489177" cy="158505"/>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6" name="Rectángulo 4">
            <a:extLst>
              <a:ext uri="{FF2B5EF4-FFF2-40B4-BE49-F238E27FC236}">
                <a16:creationId xmlns:a16="http://schemas.microsoft.com/office/drawing/2014/main" id="{E9AEDE4A-8083-2D2B-88FD-C73F441A8661}"/>
              </a:ext>
            </a:extLst>
          </p:cNvPr>
          <p:cNvSpPr/>
          <p:nvPr/>
        </p:nvSpPr>
        <p:spPr>
          <a:xfrm>
            <a:off x="1307358" y="5215296"/>
            <a:ext cx="98101" cy="6686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41" name="CuadroTexto 9">
            <a:extLst>
              <a:ext uri="{FF2B5EF4-FFF2-40B4-BE49-F238E27FC236}">
                <a16:creationId xmlns:a16="http://schemas.microsoft.com/office/drawing/2014/main" id="{D26AB8AA-285F-27DE-5DED-2D4CCB23CD0B}"/>
              </a:ext>
            </a:extLst>
          </p:cNvPr>
          <p:cNvSpPr txBox="1"/>
          <p:nvPr/>
        </p:nvSpPr>
        <p:spPr>
          <a:xfrm>
            <a:off x="431671" y="5226598"/>
            <a:ext cx="921741"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04</a:t>
            </a:r>
          </a:p>
        </p:txBody>
      </p:sp>
      <p:sp>
        <p:nvSpPr>
          <p:cNvPr id="44" name="TextBox 49">
            <a:extLst>
              <a:ext uri="{FF2B5EF4-FFF2-40B4-BE49-F238E27FC236}">
                <a16:creationId xmlns:a16="http://schemas.microsoft.com/office/drawing/2014/main" id="{54F1CB1E-8A3A-7453-AF7E-E4D91439B8C9}"/>
              </a:ext>
            </a:extLst>
          </p:cNvPr>
          <p:cNvSpPr txBox="1"/>
          <p:nvPr/>
        </p:nvSpPr>
        <p:spPr>
          <a:xfrm>
            <a:off x="1600437" y="5395741"/>
            <a:ext cx="3133842" cy="307777"/>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Haz clic en el botón azul “buscar”</a:t>
            </a:r>
          </a:p>
        </p:txBody>
      </p:sp>
      <p:sp>
        <p:nvSpPr>
          <p:cNvPr id="14" name="Paralelogramo 17">
            <a:hlinkClick r:id="rId8" action="ppaction://hlinksldjump"/>
            <a:extLst>
              <a:ext uri="{FF2B5EF4-FFF2-40B4-BE49-F238E27FC236}">
                <a16:creationId xmlns:a16="http://schemas.microsoft.com/office/drawing/2014/main" id="{4C442596-BAF1-AA1C-9FBB-6CB8859F936B}"/>
              </a:ext>
            </a:extLst>
          </p:cNvPr>
          <p:cNvSpPr/>
          <p:nvPr/>
        </p:nvSpPr>
        <p:spPr>
          <a:xfrm>
            <a:off x="3293529" y="5574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15" name="Paralelogramo 18">
            <a:hlinkClick r:id="" action="ppaction://noaction"/>
            <a:extLst>
              <a:ext uri="{FF2B5EF4-FFF2-40B4-BE49-F238E27FC236}">
                <a16:creationId xmlns:a16="http://schemas.microsoft.com/office/drawing/2014/main" id="{04CEA04A-2D53-87F2-112A-0C61EDE5B948}"/>
              </a:ext>
            </a:extLst>
          </p:cNvPr>
          <p:cNvSpPr/>
          <p:nvPr/>
        </p:nvSpPr>
        <p:spPr>
          <a:xfrm>
            <a:off x="3741438" y="5574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16" name="Paralelogramo 19">
            <a:hlinkClick r:id="" action="ppaction://noaction"/>
            <a:extLst>
              <a:ext uri="{FF2B5EF4-FFF2-40B4-BE49-F238E27FC236}">
                <a16:creationId xmlns:a16="http://schemas.microsoft.com/office/drawing/2014/main" id="{0926DC4A-E0E0-7680-E34E-2D80DBF38E51}"/>
              </a:ext>
            </a:extLst>
          </p:cNvPr>
          <p:cNvSpPr/>
          <p:nvPr/>
        </p:nvSpPr>
        <p:spPr>
          <a:xfrm>
            <a:off x="4189347" y="55745"/>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17" name="Paralelogramo 20">
            <a:hlinkClick r:id="" action="ppaction://noaction"/>
            <a:extLst>
              <a:ext uri="{FF2B5EF4-FFF2-40B4-BE49-F238E27FC236}">
                <a16:creationId xmlns:a16="http://schemas.microsoft.com/office/drawing/2014/main" id="{B0A0AF27-A395-EFDD-62EE-12FA4254A537}"/>
              </a:ext>
            </a:extLst>
          </p:cNvPr>
          <p:cNvSpPr/>
          <p:nvPr/>
        </p:nvSpPr>
        <p:spPr>
          <a:xfrm>
            <a:off x="4637256" y="55745"/>
            <a:ext cx="447909" cy="426166"/>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18" name="Paralelogramo 27">
            <a:hlinkClick r:id="" action="ppaction://noaction"/>
            <a:extLst>
              <a:ext uri="{FF2B5EF4-FFF2-40B4-BE49-F238E27FC236}">
                <a16:creationId xmlns:a16="http://schemas.microsoft.com/office/drawing/2014/main" id="{8AB7AACB-A3C5-A53A-19E9-5C42211611F3}"/>
              </a:ext>
            </a:extLst>
          </p:cNvPr>
          <p:cNvSpPr/>
          <p:nvPr/>
        </p:nvSpPr>
        <p:spPr>
          <a:xfrm>
            <a:off x="5063700" y="55745"/>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19" name="Paralelogramo 29">
            <a:hlinkClick r:id="" action="ppaction://noaction"/>
            <a:extLst>
              <a:ext uri="{FF2B5EF4-FFF2-40B4-BE49-F238E27FC236}">
                <a16:creationId xmlns:a16="http://schemas.microsoft.com/office/drawing/2014/main" id="{220D41B6-AEB8-7279-FB7F-AEAE70BF0BB8}"/>
              </a:ext>
            </a:extLst>
          </p:cNvPr>
          <p:cNvSpPr/>
          <p:nvPr/>
        </p:nvSpPr>
        <p:spPr>
          <a:xfrm>
            <a:off x="5511609" y="55745"/>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sp>
        <p:nvSpPr>
          <p:cNvPr id="20" name="Paralelogramo 10">
            <a:hlinkClick r:id="rId4" action="ppaction://hlinksldjump"/>
            <a:extLst>
              <a:ext uri="{FF2B5EF4-FFF2-40B4-BE49-F238E27FC236}">
                <a16:creationId xmlns:a16="http://schemas.microsoft.com/office/drawing/2014/main" id="{649C29AB-CF6C-D4DB-6536-4F6DF6484CD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42" name="Paralelogramo 32">
            <a:hlinkClick r:id="rId4" action="ppaction://hlinksldjump"/>
            <a:extLst>
              <a:ext uri="{FF2B5EF4-FFF2-40B4-BE49-F238E27FC236}">
                <a16:creationId xmlns:a16="http://schemas.microsoft.com/office/drawing/2014/main" id="{C57A8580-979D-CCC1-0DBE-22D9AD2049A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52" name="Gráfico 37">
            <a:hlinkClick r:id="rId9" action="ppaction://hlinksldjump"/>
            <a:extLst>
              <a:ext uri="{FF2B5EF4-FFF2-40B4-BE49-F238E27FC236}">
                <a16:creationId xmlns:a16="http://schemas.microsoft.com/office/drawing/2014/main" id="{FBBE8729-5A19-8CFF-E8CD-E97FB5EAB5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829" y="117032"/>
            <a:ext cx="225465" cy="274214"/>
          </a:xfrm>
          <a:prstGeom prst="rect">
            <a:avLst/>
          </a:prstGeom>
        </p:spPr>
      </p:pic>
    </p:spTree>
    <p:extLst>
      <p:ext uri="{BB962C8B-B14F-4D97-AF65-F5344CB8AC3E}">
        <p14:creationId xmlns:p14="http://schemas.microsoft.com/office/powerpoint/2010/main" val="774897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5408D493-F0D0-CE72-C4E8-5814C3B12CFB}"/>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TextBox 49">
            <a:extLst>
              <a:ext uri="{FF2B5EF4-FFF2-40B4-BE49-F238E27FC236}">
                <a16:creationId xmlns:a16="http://schemas.microsoft.com/office/drawing/2014/main" id="{4A39BCA3-56BC-7E8E-4D15-7E7A426BD25A}"/>
              </a:ext>
            </a:extLst>
          </p:cNvPr>
          <p:cNvSpPr txBox="1"/>
          <p:nvPr/>
        </p:nvSpPr>
        <p:spPr>
          <a:xfrm>
            <a:off x="374281" y="933705"/>
            <a:ext cx="6097860" cy="1037463"/>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¿Cómo debes buscar un folio en PRESTO?</a:t>
            </a:r>
          </a:p>
          <a:p>
            <a:pPr>
              <a:lnSpc>
                <a:spcPts val="3751"/>
              </a:lnSpc>
            </a:pPr>
            <a:endParaRPr lang="es-ES_tradnl" sz="2400" b="1" dirty="0">
              <a:solidFill>
                <a:sysClr val="windowText" lastClr="000000"/>
              </a:solidFill>
              <a:latin typeface="Scotia" panose="020B0503020203020204" pitchFamily="34" charset="0"/>
              <a:ea typeface="League Spartan" charset="0"/>
              <a:cs typeface="Poppins SemiBold" pitchFamily="2" charset="77"/>
            </a:endParaRPr>
          </a:p>
        </p:txBody>
      </p:sp>
      <p:sp>
        <p:nvSpPr>
          <p:cNvPr id="81" name="Triángulo isósceles 80">
            <a:hlinkClick r:id="" action="ppaction://hlinkshowjump?jump=nextslide"/>
            <a:extLst>
              <a:ext uri="{FF2B5EF4-FFF2-40B4-BE49-F238E27FC236}">
                <a16:creationId xmlns:a16="http://schemas.microsoft.com/office/drawing/2014/main" id="{E318EE38-BF0B-B93D-F9A6-BFFFF0010A52}"/>
              </a:ext>
            </a:extLst>
          </p:cNvPr>
          <p:cNvSpPr/>
          <p:nvPr/>
        </p:nvSpPr>
        <p:spPr>
          <a:xfrm rot="5400000">
            <a:off x="893836" y="4496610"/>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Triángulo isósceles 81">
            <a:hlinkClick r:id="" action="ppaction://hlinkshowjump?jump=previousslide"/>
            <a:extLst>
              <a:ext uri="{FF2B5EF4-FFF2-40B4-BE49-F238E27FC236}">
                <a16:creationId xmlns:a16="http://schemas.microsoft.com/office/drawing/2014/main" id="{DED7E41A-FDBB-B42E-DD5A-0A248A7BBBEC}"/>
              </a:ext>
            </a:extLst>
          </p:cNvPr>
          <p:cNvSpPr/>
          <p:nvPr/>
        </p:nvSpPr>
        <p:spPr>
          <a:xfrm rot="16200000">
            <a:off x="642835" y="4496609"/>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 name="Rectángulo 3">
            <a:extLst>
              <a:ext uri="{FF2B5EF4-FFF2-40B4-BE49-F238E27FC236}">
                <a16:creationId xmlns:a16="http://schemas.microsoft.com/office/drawing/2014/main" id="{5BD9C9A2-FA74-D7A9-D97F-1F17B431DB26}"/>
              </a:ext>
            </a:extLst>
          </p:cNvPr>
          <p:cNvSpPr/>
          <p:nvPr/>
        </p:nvSpPr>
        <p:spPr>
          <a:xfrm flipH="1">
            <a:off x="1343613" y="3327931"/>
            <a:ext cx="92106" cy="5521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5" name="Rectángulo 4">
            <a:extLst>
              <a:ext uri="{FF2B5EF4-FFF2-40B4-BE49-F238E27FC236}">
                <a16:creationId xmlns:a16="http://schemas.microsoft.com/office/drawing/2014/main" id="{07DBCC5B-A925-4EF6-3073-2ADA48216DF7}"/>
              </a:ext>
            </a:extLst>
          </p:cNvPr>
          <p:cNvSpPr/>
          <p:nvPr/>
        </p:nvSpPr>
        <p:spPr>
          <a:xfrm>
            <a:off x="1316902" y="2378997"/>
            <a:ext cx="92105" cy="5982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6" name="TextBox 49">
            <a:extLst>
              <a:ext uri="{FF2B5EF4-FFF2-40B4-BE49-F238E27FC236}">
                <a16:creationId xmlns:a16="http://schemas.microsoft.com/office/drawing/2014/main" id="{7946E702-F9E9-C875-8E0B-2947BAD8ECB2}"/>
              </a:ext>
            </a:extLst>
          </p:cNvPr>
          <p:cNvSpPr txBox="1"/>
          <p:nvPr/>
        </p:nvSpPr>
        <p:spPr>
          <a:xfrm>
            <a:off x="1520063" y="2375301"/>
            <a:ext cx="4006979" cy="523220"/>
          </a:xfrm>
          <a:prstGeom prst="rect">
            <a:avLst/>
          </a:prstGeom>
          <a:noFill/>
        </p:spPr>
        <p:txBody>
          <a:bodyPr wrap="square" rtlCol="0" anchor="b">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PRESTO desplegará la lista de folios que coinciden con tu búsqueda.</a:t>
            </a:r>
          </a:p>
        </p:txBody>
      </p:sp>
      <p:sp>
        <p:nvSpPr>
          <p:cNvPr id="8" name="TextBox 49">
            <a:extLst>
              <a:ext uri="{FF2B5EF4-FFF2-40B4-BE49-F238E27FC236}">
                <a16:creationId xmlns:a16="http://schemas.microsoft.com/office/drawing/2014/main" id="{E548F387-1113-0913-E9D3-B94782CA4E2F}"/>
              </a:ext>
            </a:extLst>
          </p:cNvPr>
          <p:cNvSpPr txBox="1"/>
          <p:nvPr/>
        </p:nvSpPr>
        <p:spPr>
          <a:xfrm>
            <a:off x="1503011" y="3330724"/>
            <a:ext cx="3133842" cy="738664"/>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Haz clic en cualquier parte del renglón del folio que necesitas ver.</a:t>
            </a:r>
          </a:p>
          <a:p>
            <a:endParaRPr lang="es-ES" sz="1400" dirty="0">
              <a:latin typeface="Scotia" panose="020B0503020203020204" pitchFamily="34" charset="0"/>
              <a:ea typeface="Noto Sans" panose="020B0502040504020204" pitchFamily="34" charset="0"/>
              <a:cs typeface="Noto Sans" panose="020B0502040504020204" pitchFamily="34" charset="0"/>
            </a:endParaRPr>
          </a:p>
        </p:txBody>
      </p:sp>
      <p:sp>
        <p:nvSpPr>
          <p:cNvPr id="10" name="CuadroTexto 9">
            <a:extLst>
              <a:ext uri="{FF2B5EF4-FFF2-40B4-BE49-F238E27FC236}">
                <a16:creationId xmlns:a16="http://schemas.microsoft.com/office/drawing/2014/main" id="{52A01BA2-2823-B9B1-5E2A-2E203748C903}"/>
              </a:ext>
            </a:extLst>
          </p:cNvPr>
          <p:cNvSpPr txBox="1"/>
          <p:nvPr/>
        </p:nvSpPr>
        <p:spPr>
          <a:xfrm>
            <a:off x="487266" y="2324171"/>
            <a:ext cx="966742"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05</a:t>
            </a:r>
          </a:p>
        </p:txBody>
      </p:sp>
      <p:sp>
        <p:nvSpPr>
          <p:cNvPr id="11" name="CuadroTexto 10">
            <a:extLst>
              <a:ext uri="{FF2B5EF4-FFF2-40B4-BE49-F238E27FC236}">
                <a16:creationId xmlns:a16="http://schemas.microsoft.com/office/drawing/2014/main" id="{2DD9FB20-D234-A08A-6B01-739A93113BBA}"/>
              </a:ext>
            </a:extLst>
          </p:cNvPr>
          <p:cNvSpPr txBox="1"/>
          <p:nvPr/>
        </p:nvSpPr>
        <p:spPr>
          <a:xfrm>
            <a:off x="446807" y="3239019"/>
            <a:ext cx="870095"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06</a:t>
            </a:r>
          </a:p>
        </p:txBody>
      </p:sp>
      <p:pic>
        <p:nvPicPr>
          <p:cNvPr id="24" name="Imagen 23" descr="Un dibujo de una cara feliz&#10;&#10;Descripción generada automáticamente con confianza baja">
            <a:extLst>
              <a:ext uri="{FF2B5EF4-FFF2-40B4-BE49-F238E27FC236}">
                <a16:creationId xmlns:a16="http://schemas.microsoft.com/office/drawing/2014/main" id="{0CB44DA0-3F12-878B-123A-55F3F64B6B49}"/>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1" name="CuadroTexto 9">
            <a:hlinkClick r:id="rId4" action="ppaction://hlinksldjump"/>
            <a:extLst>
              <a:ext uri="{FF2B5EF4-FFF2-40B4-BE49-F238E27FC236}">
                <a16:creationId xmlns:a16="http://schemas.microsoft.com/office/drawing/2014/main" id="{FC19A941-4AA2-E78A-C9DF-2A186F5FA8D6}"/>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23" name="Imagen 11" descr="Icono&#10;&#10;Descripción generada automáticamente con confianza media">
            <a:hlinkClick r:id="" action="ppaction://hlinkshowjump?jump=firstslide"/>
            <a:extLst>
              <a:ext uri="{FF2B5EF4-FFF2-40B4-BE49-F238E27FC236}">
                <a16:creationId xmlns:a16="http://schemas.microsoft.com/office/drawing/2014/main" id="{1E45CBA8-D70D-C357-8224-4A9D7EDDE82B}"/>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3" name="TextBox 42">
            <a:extLst>
              <a:ext uri="{FF2B5EF4-FFF2-40B4-BE49-F238E27FC236}">
                <a16:creationId xmlns:a16="http://schemas.microsoft.com/office/drawing/2014/main" id="{47532D44-23C3-15B6-1F31-939F3ECBF4F9}"/>
              </a:ext>
            </a:extLst>
          </p:cNvPr>
          <p:cNvSpPr txBox="1"/>
          <p:nvPr/>
        </p:nvSpPr>
        <p:spPr>
          <a:xfrm>
            <a:off x="28135" y="-281354"/>
            <a:ext cx="184731" cy="369332"/>
          </a:xfrm>
          <a:prstGeom prst="rect">
            <a:avLst/>
          </a:prstGeom>
          <a:noFill/>
        </p:spPr>
        <p:txBody>
          <a:bodyPr wrap="none" rtlCol="0">
            <a:spAutoFit/>
          </a:bodyPr>
          <a:lstStyle/>
          <a:p>
            <a:endParaRPr lang="en-MX" dirty="0"/>
          </a:p>
        </p:txBody>
      </p:sp>
      <p:grpSp>
        <p:nvGrpSpPr>
          <p:cNvPr id="42" name="Grupo 30">
            <a:extLst>
              <a:ext uri="{FF2B5EF4-FFF2-40B4-BE49-F238E27FC236}">
                <a16:creationId xmlns:a16="http://schemas.microsoft.com/office/drawing/2014/main" id="{90B0E323-F18F-435A-04FF-6BCC38451B97}"/>
              </a:ext>
            </a:extLst>
          </p:cNvPr>
          <p:cNvGrpSpPr/>
          <p:nvPr/>
        </p:nvGrpSpPr>
        <p:grpSpPr>
          <a:xfrm>
            <a:off x="4702908" y="2785594"/>
            <a:ext cx="7198655" cy="2122308"/>
            <a:chOff x="3950076" y="2238045"/>
            <a:chExt cx="7925869" cy="2354313"/>
          </a:xfrm>
        </p:grpSpPr>
        <p:pic>
          <p:nvPicPr>
            <p:cNvPr id="47" name="Imagen 18">
              <a:extLst>
                <a:ext uri="{FF2B5EF4-FFF2-40B4-BE49-F238E27FC236}">
                  <a16:creationId xmlns:a16="http://schemas.microsoft.com/office/drawing/2014/main" id="{001F2F2E-264C-4DC1-3CD8-87DDB567A2B7}"/>
                </a:ext>
              </a:extLst>
            </p:cNvPr>
            <p:cNvPicPr>
              <a:picLocks noChangeAspect="1"/>
            </p:cNvPicPr>
            <p:nvPr/>
          </p:nvPicPr>
          <p:blipFill rotWithShape="1">
            <a:blip r:embed="rId7"/>
            <a:srcRect l="14862" t="18983" r="15289" b="44132"/>
            <a:stretch/>
          </p:blipFill>
          <p:spPr>
            <a:xfrm>
              <a:off x="3950076" y="2238045"/>
              <a:ext cx="7925869" cy="2354313"/>
            </a:xfrm>
            <a:prstGeom prst="rect">
              <a:avLst/>
            </a:prstGeom>
          </p:spPr>
        </p:pic>
        <p:sp>
          <p:nvSpPr>
            <p:cNvPr id="48" name="Rectángulo 1">
              <a:extLst>
                <a:ext uri="{FF2B5EF4-FFF2-40B4-BE49-F238E27FC236}">
                  <a16:creationId xmlns:a16="http://schemas.microsoft.com/office/drawing/2014/main" id="{BECFDA17-0F74-5CE8-ED92-93AA0E972BD4}"/>
                </a:ext>
              </a:extLst>
            </p:cNvPr>
            <p:cNvSpPr/>
            <p:nvPr/>
          </p:nvSpPr>
          <p:spPr>
            <a:xfrm>
              <a:off x="10019000" y="2423936"/>
              <a:ext cx="1722580" cy="314374"/>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Rectángulo 21">
              <a:extLst>
                <a:ext uri="{FF2B5EF4-FFF2-40B4-BE49-F238E27FC236}">
                  <a16:creationId xmlns:a16="http://schemas.microsoft.com/office/drawing/2014/main" id="{43D4B57C-C42A-8F05-7BA8-5BEF91374570}"/>
                </a:ext>
              </a:extLst>
            </p:cNvPr>
            <p:cNvSpPr/>
            <p:nvPr/>
          </p:nvSpPr>
          <p:spPr>
            <a:xfrm>
              <a:off x="10493111" y="2252715"/>
              <a:ext cx="1320742" cy="245476"/>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51" name="Graphic 50" descr="Cursor with solid fill">
            <a:extLst>
              <a:ext uri="{FF2B5EF4-FFF2-40B4-BE49-F238E27FC236}">
                <a16:creationId xmlns:a16="http://schemas.microsoft.com/office/drawing/2014/main" id="{CDC32916-46A2-7C74-8D2D-DE22A24A4E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31537" y="4069388"/>
            <a:ext cx="914400" cy="914400"/>
          </a:xfrm>
          <a:prstGeom prst="rect">
            <a:avLst/>
          </a:prstGeom>
        </p:spPr>
      </p:pic>
      <p:sp>
        <p:nvSpPr>
          <p:cNvPr id="16" name="Paralelogramo 10">
            <a:hlinkClick r:id="rId4" action="ppaction://hlinksldjump"/>
            <a:extLst>
              <a:ext uri="{FF2B5EF4-FFF2-40B4-BE49-F238E27FC236}">
                <a16:creationId xmlns:a16="http://schemas.microsoft.com/office/drawing/2014/main" id="{9CB8362B-5308-E638-0DD0-9A1CEB3CB919}"/>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17" name="Paralelogramo 32">
            <a:hlinkClick r:id="rId4" action="ppaction://hlinksldjump"/>
            <a:extLst>
              <a:ext uri="{FF2B5EF4-FFF2-40B4-BE49-F238E27FC236}">
                <a16:creationId xmlns:a16="http://schemas.microsoft.com/office/drawing/2014/main" id="{7B51D449-80BA-B57C-D259-833393F79B3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8" name="Gráfico 37">
            <a:hlinkClick r:id="rId10" action="ppaction://hlinksldjump"/>
            <a:extLst>
              <a:ext uri="{FF2B5EF4-FFF2-40B4-BE49-F238E27FC236}">
                <a16:creationId xmlns:a16="http://schemas.microsoft.com/office/drawing/2014/main" id="{D45E057D-3EBC-1AC3-B110-1344A63A32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19" name="CuadroTexto 20">
            <a:extLst>
              <a:ext uri="{FF2B5EF4-FFF2-40B4-BE49-F238E27FC236}">
                <a16:creationId xmlns:a16="http://schemas.microsoft.com/office/drawing/2014/main" id="{BB6F515F-1216-C15F-B739-193DCC7DFA30}"/>
              </a:ext>
            </a:extLst>
          </p:cNvPr>
          <p:cNvSpPr txBox="1"/>
          <p:nvPr/>
        </p:nvSpPr>
        <p:spPr>
          <a:xfrm>
            <a:off x="10575701" y="2824987"/>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20" name="CuadroTexto 21">
            <a:extLst>
              <a:ext uri="{FF2B5EF4-FFF2-40B4-BE49-F238E27FC236}">
                <a16:creationId xmlns:a16="http://schemas.microsoft.com/office/drawing/2014/main" id="{DA48AACA-7426-64DF-D2E4-1BE1409EF201}"/>
              </a:ext>
            </a:extLst>
          </p:cNvPr>
          <p:cNvSpPr txBox="1"/>
          <p:nvPr/>
        </p:nvSpPr>
        <p:spPr>
          <a:xfrm>
            <a:off x="10575701" y="2921776"/>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32" name="Grupo 16">
            <a:extLst>
              <a:ext uri="{FF2B5EF4-FFF2-40B4-BE49-F238E27FC236}">
                <a16:creationId xmlns:a16="http://schemas.microsoft.com/office/drawing/2014/main" id="{14AD4150-44C7-482E-A0CC-B5FE22811392}"/>
              </a:ext>
            </a:extLst>
          </p:cNvPr>
          <p:cNvGrpSpPr/>
          <p:nvPr/>
        </p:nvGrpSpPr>
        <p:grpSpPr>
          <a:xfrm>
            <a:off x="3276363" y="46926"/>
            <a:ext cx="2665988" cy="426166"/>
            <a:chOff x="2492508" y="-12700"/>
            <a:chExt cx="2665988" cy="426166"/>
          </a:xfrm>
        </p:grpSpPr>
        <p:sp>
          <p:nvSpPr>
            <p:cNvPr id="33" name="Paralelogramo 17">
              <a:hlinkClick r:id="rId13" action="ppaction://hlinksldjump"/>
              <a:extLst>
                <a:ext uri="{FF2B5EF4-FFF2-40B4-BE49-F238E27FC236}">
                  <a16:creationId xmlns:a16="http://schemas.microsoft.com/office/drawing/2014/main" id="{4F5C5686-38DB-4AC0-974E-364A31429697}"/>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4" action="ppaction://hlinksldjump"/>
              <a:extLst>
                <a:ext uri="{FF2B5EF4-FFF2-40B4-BE49-F238E27FC236}">
                  <a16:creationId xmlns:a16="http://schemas.microsoft.com/office/drawing/2014/main" id="{1B0DADBE-2B82-4BD3-ADA6-1F1192969B09}"/>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5" action="ppaction://hlinksldjump"/>
              <a:extLst>
                <a:ext uri="{FF2B5EF4-FFF2-40B4-BE49-F238E27FC236}">
                  <a16:creationId xmlns:a16="http://schemas.microsoft.com/office/drawing/2014/main" id="{D60EC3C6-7934-4A5D-AB36-02F7285ADC96}"/>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6" action="ppaction://hlinksldjump"/>
              <a:extLst>
                <a:ext uri="{FF2B5EF4-FFF2-40B4-BE49-F238E27FC236}">
                  <a16:creationId xmlns:a16="http://schemas.microsoft.com/office/drawing/2014/main" id="{EA1B25FC-AAB0-49AB-B880-7CD89BFE1D69}"/>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7" name="Paralelogramo 27">
              <a:hlinkClick r:id="rId17" action="ppaction://hlinksldjump"/>
              <a:extLst>
                <a:ext uri="{FF2B5EF4-FFF2-40B4-BE49-F238E27FC236}">
                  <a16:creationId xmlns:a16="http://schemas.microsoft.com/office/drawing/2014/main" id="{390205D0-FAE9-4D7A-84BF-08C2F86B6ED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8" name="Paralelogramo 29">
              <a:hlinkClick r:id="rId18" action="ppaction://hlinksldjump"/>
              <a:extLst>
                <a:ext uri="{FF2B5EF4-FFF2-40B4-BE49-F238E27FC236}">
                  <a16:creationId xmlns:a16="http://schemas.microsoft.com/office/drawing/2014/main" id="{E5F2159C-8717-406F-AB21-61A6CD6F4C23}"/>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40267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7" name="Grupo 34">
            <a:extLst>
              <a:ext uri="{FF2B5EF4-FFF2-40B4-BE49-F238E27FC236}">
                <a16:creationId xmlns:a16="http://schemas.microsoft.com/office/drawing/2014/main" id="{DF8A97FB-34D1-2CF8-207E-A008892607DC}"/>
              </a:ext>
            </a:extLst>
          </p:cNvPr>
          <p:cNvGrpSpPr/>
          <p:nvPr/>
        </p:nvGrpSpPr>
        <p:grpSpPr>
          <a:xfrm>
            <a:off x="4886874" y="2207176"/>
            <a:ext cx="6508966" cy="3833440"/>
            <a:chOff x="4474898" y="1896661"/>
            <a:chExt cx="6947008" cy="4277508"/>
          </a:xfrm>
        </p:grpSpPr>
        <p:pic>
          <p:nvPicPr>
            <p:cNvPr id="30" name="Imagen 1">
              <a:extLst>
                <a:ext uri="{FF2B5EF4-FFF2-40B4-BE49-F238E27FC236}">
                  <a16:creationId xmlns:a16="http://schemas.microsoft.com/office/drawing/2014/main" id="{C407A802-FBF7-5DD3-0CDA-043AA7BB14D8}"/>
                </a:ext>
              </a:extLst>
            </p:cNvPr>
            <p:cNvPicPr>
              <a:picLocks noChangeAspect="1"/>
            </p:cNvPicPr>
            <p:nvPr/>
          </p:nvPicPr>
          <p:blipFill rotWithShape="1">
            <a:blip r:embed="rId3"/>
            <a:srcRect l="13049" t="14579" r="14121" b="5698"/>
            <a:stretch/>
          </p:blipFill>
          <p:spPr>
            <a:xfrm>
              <a:off x="4474898" y="1896661"/>
              <a:ext cx="6947008" cy="4277508"/>
            </a:xfrm>
            <a:prstGeom prst="rect">
              <a:avLst/>
            </a:prstGeom>
          </p:spPr>
        </p:pic>
        <p:sp>
          <p:nvSpPr>
            <p:cNvPr id="32" name="Rectángulo 16">
              <a:extLst>
                <a:ext uri="{FF2B5EF4-FFF2-40B4-BE49-F238E27FC236}">
                  <a16:creationId xmlns:a16="http://schemas.microsoft.com/office/drawing/2014/main" id="{C9A01731-F71C-5F6F-9FE7-60F82F1B0C70}"/>
                </a:ext>
              </a:extLst>
            </p:cNvPr>
            <p:cNvSpPr/>
            <p:nvPr/>
          </p:nvSpPr>
          <p:spPr>
            <a:xfrm>
              <a:off x="9484911" y="2143830"/>
              <a:ext cx="1722580"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30">
              <a:extLst>
                <a:ext uri="{FF2B5EF4-FFF2-40B4-BE49-F238E27FC236}">
                  <a16:creationId xmlns:a16="http://schemas.microsoft.com/office/drawing/2014/main" id="{26106D04-B4C6-B74B-E950-9601BE8C600D}"/>
                </a:ext>
              </a:extLst>
            </p:cNvPr>
            <p:cNvSpPr/>
            <p:nvPr/>
          </p:nvSpPr>
          <p:spPr>
            <a:xfrm>
              <a:off x="10084058" y="2078766"/>
              <a:ext cx="1312968"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31" name="Rectángulo 30">
            <a:extLst>
              <a:ext uri="{FF2B5EF4-FFF2-40B4-BE49-F238E27FC236}">
                <a16:creationId xmlns:a16="http://schemas.microsoft.com/office/drawing/2014/main" id="{5408D493-F0D0-CE72-C4E8-5814C3B12CFB}"/>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TextBox 49">
            <a:extLst>
              <a:ext uri="{FF2B5EF4-FFF2-40B4-BE49-F238E27FC236}">
                <a16:creationId xmlns:a16="http://schemas.microsoft.com/office/drawing/2014/main" id="{4A39BCA3-56BC-7E8E-4D15-7E7A426BD25A}"/>
              </a:ext>
            </a:extLst>
          </p:cNvPr>
          <p:cNvSpPr txBox="1"/>
          <p:nvPr/>
        </p:nvSpPr>
        <p:spPr>
          <a:xfrm>
            <a:off x="374281" y="933705"/>
            <a:ext cx="6097860" cy="1037463"/>
          </a:xfrm>
          <a:prstGeom prst="rect">
            <a:avLst/>
          </a:prstGeom>
          <a:noFill/>
        </p:spPr>
        <p:txBody>
          <a:bodyPr wrap="square" rtlCol="0" anchor="b">
            <a:spAutoFit/>
          </a:bodyPr>
          <a:lstStyle/>
          <a:p>
            <a:pPr>
              <a:lnSpc>
                <a:spcPts val="3751"/>
              </a:lnSpc>
            </a:pPr>
            <a:r>
              <a:rPr lang="es-ES_tradnl" sz="2400" b="1" dirty="0">
                <a:solidFill>
                  <a:srgbClr val="35A5DA"/>
                </a:solidFill>
                <a:latin typeface="Scotia" panose="020B0503020203020204" pitchFamily="34" charset="0"/>
                <a:ea typeface="League Spartan" charset="0"/>
                <a:cs typeface="Poppins SemiBold" pitchFamily="2" charset="77"/>
              </a:rPr>
              <a:t>¿Cómo debes buscar un folio en PRESTO?</a:t>
            </a:r>
          </a:p>
          <a:p>
            <a:pPr>
              <a:lnSpc>
                <a:spcPts val="3751"/>
              </a:lnSpc>
            </a:pPr>
            <a:endParaRPr lang="es-ES_tradnl" sz="2400" b="1" dirty="0">
              <a:solidFill>
                <a:sysClr val="windowText" lastClr="000000"/>
              </a:solidFill>
              <a:latin typeface="Scotia" panose="020B0503020203020204" pitchFamily="34" charset="0"/>
              <a:ea typeface="League Spartan" charset="0"/>
              <a:cs typeface="Poppins SemiBold" pitchFamily="2" charset="77"/>
            </a:endParaRPr>
          </a:p>
        </p:txBody>
      </p:sp>
      <p:sp>
        <p:nvSpPr>
          <p:cNvPr id="81" name="Triángulo isósceles 80">
            <a:hlinkClick r:id="" action="ppaction://hlinkshowjump?jump=nextslide"/>
            <a:extLst>
              <a:ext uri="{FF2B5EF4-FFF2-40B4-BE49-F238E27FC236}">
                <a16:creationId xmlns:a16="http://schemas.microsoft.com/office/drawing/2014/main" id="{E318EE38-BF0B-B93D-F9A6-BFFFF0010A52}"/>
              </a:ext>
            </a:extLst>
          </p:cNvPr>
          <p:cNvSpPr/>
          <p:nvPr/>
        </p:nvSpPr>
        <p:spPr>
          <a:xfrm rot="5400000">
            <a:off x="869402" y="6269426"/>
            <a:ext cx="252805" cy="1721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Triángulo isósceles 81">
            <a:extLst>
              <a:ext uri="{FF2B5EF4-FFF2-40B4-BE49-F238E27FC236}">
                <a16:creationId xmlns:a16="http://schemas.microsoft.com/office/drawing/2014/main" id="{DED7E41A-FDBB-B42E-DD5A-0A248A7BBBEC}"/>
              </a:ext>
            </a:extLst>
          </p:cNvPr>
          <p:cNvSpPr/>
          <p:nvPr/>
        </p:nvSpPr>
        <p:spPr>
          <a:xfrm rot="16200000">
            <a:off x="618401" y="6269425"/>
            <a:ext cx="252805" cy="172153"/>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07DBCC5B-A925-4EF6-3073-2ADA48216DF7}"/>
              </a:ext>
            </a:extLst>
          </p:cNvPr>
          <p:cNvSpPr/>
          <p:nvPr/>
        </p:nvSpPr>
        <p:spPr>
          <a:xfrm>
            <a:off x="1310583" y="2740753"/>
            <a:ext cx="92105" cy="5982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Scotia" panose="020B0503020203020204" pitchFamily="34" charset="0"/>
            </a:endParaRPr>
          </a:p>
        </p:txBody>
      </p:sp>
      <p:sp>
        <p:nvSpPr>
          <p:cNvPr id="6" name="TextBox 49">
            <a:extLst>
              <a:ext uri="{FF2B5EF4-FFF2-40B4-BE49-F238E27FC236}">
                <a16:creationId xmlns:a16="http://schemas.microsoft.com/office/drawing/2014/main" id="{7946E702-F9E9-C875-8E0B-2947BAD8ECB2}"/>
              </a:ext>
            </a:extLst>
          </p:cNvPr>
          <p:cNvSpPr txBox="1"/>
          <p:nvPr/>
        </p:nvSpPr>
        <p:spPr>
          <a:xfrm>
            <a:off x="1513744" y="2690336"/>
            <a:ext cx="3182845" cy="738664"/>
          </a:xfrm>
          <a:prstGeom prst="rect">
            <a:avLst/>
          </a:prstGeom>
          <a:noFill/>
        </p:spPr>
        <p:txBody>
          <a:bodyPr wrap="square" rtlCol="0" anchor="b">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¡Listo! PRESTO te mostrará el diagrama que indica en qué etapa de la contratación se encuentra el folio.</a:t>
            </a:r>
          </a:p>
        </p:txBody>
      </p:sp>
      <p:sp>
        <p:nvSpPr>
          <p:cNvPr id="10" name="CuadroTexto 9">
            <a:extLst>
              <a:ext uri="{FF2B5EF4-FFF2-40B4-BE49-F238E27FC236}">
                <a16:creationId xmlns:a16="http://schemas.microsoft.com/office/drawing/2014/main" id="{52A01BA2-2823-B9B1-5E2A-2E203748C903}"/>
              </a:ext>
            </a:extLst>
          </p:cNvPr>
          <p:cNvSpPr txBox="1"/>
          <p:nvPr/>
        </p:nvSpPr>
        <p:spPr>
          <a:xfrm>
            <a:off x="480947" y="2685927"/>
            <a:ext cx="966742" cy="707886"/>
          </a:xfrm>
          <a:prstGeom prst="rect">
            <a:avLst/>
          </a:prstGeom>
          <a:noFill/>
        </p:spPr>
        <p:txBody>
          <a:bodyPr wrap="square" rtlCol="0">
            <a:spAutoFit/>
          </a:bodyPr>
          <a:lstStyle/>
          <a:p>
            <a:r>
              <a:rPr lang="es-MX" sz="4000" b="1" i="1" dirty="0">
                <a:solidFill>
                  <a:srgbClr val="35A5DA"/>
                </a:solidFill>
                <a:latin typeface="Scotia" panose="020B0503020203020204" pitchFamily="34" charset="0"/>
                <a:cs typeface="Poppins SemiBold" panose="00000700000000000000" pitchFamily="2" charset="0"/>
              </a:rPr>
              <a:t>07</a:t>
            </a:r>
          </a:p>
        </p:txBody>
      </p:sp>
      <p:pic>
        <p:nvPicPr>
          <p:cNvPr id="24" name="Imagen 23" descr="Un dibujo de una cara feliz&#10;&#10;Descripción generada automáticamente con confianza baja">
            <a:extLst>
              <a:ext uri="{FF2B5EF4-FFF2-40B4-BE49-F238E27FC236}">
                <a16:creationId xmlns:a16="http://schemas.microsoft.com/office/drawing/2014/main" id="{0CB44DA0-3F12-878B-123A-55F3F64B6B49}"/>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21" name="CuadroTexto 9">
            <a:hlinkClick r:id="rId5" action="ppaction://hlinksldjump"/>
            <a:extLst>
              <a:ext uri="{FF2B5EF4-FFF2-40B4-BE49-F238E27FC236}">
                <a16:creationId xmlns:a16="http://schemas.microsoft.com/office/drawing/2014/main" id="{FC19A941-4AA2-E78A-C9DF-2A186F5FA8D6}"/>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pic>
        <p:nvPicPr>
          <p:cNvPr id="23" name="Imagen 11" descr="Icono&#10;&#10;Descripción generada automáticamente con confianza media">
            <a:hlinkClick r:id="" action="ppaction://hlinkshowjump?jump=firstslide"/>
            <a:extLst>
              <a:ext uri="{FF2B5EF4-FFF2-40B4-BE49-F238E27FC236}">
                <a16:creationId xmlns:a16="http://schemas.microsoft.com/office/drawing/2014/main" id="{1E45CBA8-D70D-C357-8224-4A9D7EDDE82B}"/>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3" name="TextBox 42">
            <a:extLst>
              <a:ext uri="{FF2B5EF4-FFF2-40B4-BE49-F238E27FC236}">
                <a16:creationId xmlns:a16="http://schemas.microsoft.com/office/drawing/2014/main" id="{47532D44-23C3-15B6-1F31-939F3ECBF4F9}"/>
              </a:ext>
            </a:extLst>
          </p:cNvPr>
          <p:cNvSpPr txBox="1"/>
          <p:nvPr/>
        </p:nvSpPr>
        <p:spPr>
          <a:xfrm>
            <a:off x="28135" y="-281354"/>
            <a:ext cx="184731" cy="369332"/>
          </a:xfrm>
          <a:prstGeom prst="rect">
            <a:avLst/>
          </a:prstGeom>
          <a:noFill/>
        </p:spPr>
        <p:txBody>
          <a:bodyPr wrap="none" rtlCol="0">
            <a:spAutoFit/>
          </a:bodyPr>
          <a:lstStyle/>
          <a:p>
            <a:endParaRPr lang="en-MX" dirty="0"/>
          </a:p>
        </p:txBody>
      </p:sp>
      <p:sp>
        <p:nvSpPr>
          <p:cNvPr id="3" name="Rectangle 2">
            <a:extLst>
              <a:ext uri="{FF2B5EF4-FFF2-40B4-BE49-F238E27FC236}">
                <a16:creationId xmlns:a16="http://schemas.microsoft.com/office/drawing/2014/main" id="{A52636AE-A7A1-518B-838E-7E0773AAE2AB}"/>
              </a:ext>
            </a:extLst>
          </p:cNvPr>
          <p:cNvSpPr/>
          <p:nvPr/>
        </p:nvSpPr>
        <p:spPr>
          <a:xfrm>
            <a:off x="480947" y="3665065"/>
            <a:ext cx="4365938" cy="129110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 name="TextBox 49">
            <a:extLst>
              <a:ext uri="{FF2B5EF4-FFF2-40B4-BE49-F238E27FC236}">
                <a16:creationId xmlns:a16="http://schemas.microsoft.com/office/drawing/2014/main" id="{3BD583E8-7D1D-971D-F55A-14F6C056ACA0}"/>
              </a:ext>
            </a:extLst>
          </p:cNvPr>
          <p:cNvSpPr txBox="1"/>
          <p:nvPr/>
        </p:nvSpPr>
        <p:spPr>
          <a:xfrm>
            <a:off x="1339518" y="3941286"/>
            <a:ext cx="3231859" cy="738664"/>
          </a:xfrm>
          <a:prstGeom prst="rect">
            <a:avLst/>
          </a:prstGeom>
          <a:noFill/>
        </p:spPr>
        <p:txBody>
          <a:bodyPr wrap="square" rtlCol="0" anchor="b">
            <a:spAutoFit/>
          </a:bodyPr>
          <a:lstStyle/>
          <a:p>
            <a:r>
              <a:rPr lang="es-ES" sz="1400" dirty="0">
                <a:latin typeface="Scotia" panose="020B0503020203020204" pitchFamily="34" charset="0"/>
                <a:ea typeface="Noto Sans" panose="020B0502040504020204" pitchFamily="34" charset="0"/>
                <a:cs typeface="Noto Sans" panose="020B0502040504020204" pitchFamily="34" charset="0"/>
              </a:rPr>
              <a:t>Este diagrama te será muy útil para saber en dónde va tu folio, ¡regresa a él siempre que lo necesites!</a:t>
            </a:r>
          </a:p>
        </p:txBody>
      </p:sp>
      <p:sp>
        <p:nvSpPr>
          <p:cNvPr id="9" name="TextBox 49">
            <a:extLst>
              <a:ext uri="{FF2B5EF4-FFF2-40B4-BE49-F238E27FC236}">
                <a16:creationId xmlns:a16="http://schemas.microsoft.com/office/drawing/2014/main" id="{A048FDC4-C791-5437-589A-9A9A5A06D308}"/>
              </a:ext>
            </a:extLst>
          </p:cNvPr>
          <p:cNvSpPr txBox="1"/>
          <p:nvPr/>
        </p:nvSpPr>
        <p:spPr>
          <a:xfrm>
            <a:off x="644797" y="3680857"/>
            <a:ext cx="694721" cy="1446550"/>
          </a:xfrm>
          <a:prstGeom prst="rect">
            <a:avLst/>
          </a:prstGeom>
          <a:noFill/>
        </p:spPr>
        <p:txBody>
          <a:bodyPr wrap="square" rtlCol="0" anchor="b">
            <a:spAutoFit/>
          </a:bodyPr>
          <a:lstStyle/>
          <a:p>
            <a:r>
              <a:rPr lang="es-ES" sz="8800" b="1" dirty="0">
                <a:solidFill>
                  <a:schemeClr val="bg1">
                    <a:lumMod val="75000"/>
                  </a:schemeClr>
                </a:solidFill>
                <a:latin typeface="Scotia" panose="020B0503020203020204" pitchFamily="34" charset="0"/>
                <a:ea typeface="Noto Sans" panose="020B0502040504020204" pitchFamily="34" charset="0"/>
                <a:cs typeface="Noto Sans" panose="020B0502040504020204" pitchFamily="34" charset="0"/>
              </a:rPr>
              <a:t>?</a:t>
            </a:r>
          </a:p>
        </p:txBody>
      </p:sp>
      <p:sp>
        <p:nvSpPr>
          <p:cNvPr id="19" name="CuadroTexto 20">
            <a:extLst>
              <a:ext uri="{FF2B5EF4-FFF2-40B4-BE49-F238E27FC236}">
                <a16:creationId xmlns:a16="http://schemas.microsoft.com/office/drawing/2014/main" id="{75EA82B6-B334-4D47-6D91-EDC79219A473}"/>
              </a:ext>
            </a:extLst>
          </p:cNvPr>
          <p:cNvSpPr txBox="1"/>
          <p:nvPr/>
        </p:nvSpPr>
        <p:spPr>
          <a:xfrm>
            <a:off x="10094347" y="2323661"/>
            <a:ext cx="926857"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20" name="CuadroTexto 21">
            <a:extLst>
              <a:ext uri="{FF2B5EF4-FFF2-40B4-BE49-F238E27FC236}">
                <a16:creationId xmlns:a16="http://schemas.microsoft.com/office/drawing/2014/main" id="{74AB2B1E-8D02-2F43-3CB1-5D736C8DEC77}"/>
              </a:ext>
            </a:extLst>
          </p:cNvPr>
          <p:cNvSpPr txBox="1"/>
          <p:nvPr/>
        </p:nvSpPr>
        <p:spPr>
          <a:xfrm>
            <a:off x="10094347" y="2420450"/>
            <a:ext cx="779381"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nvGrpSpPr>
          <p:cNvPr id="28" name="Grupo 16">
            <a:extLst>
              <a:ext uri="{FF2B5EF4-FFF2-40B4-BE49-F238E27FC236}">
                <a16:creationId xmlns:a16="http://schemas.microsoft.com/office/drawing/2014/main" id="{943304CF-E3AA-475B-93CA-266B4753B415}"/>
              </a:ext>
            </a:extLst>
          </p:cNvPr>
          <p:cNvGrpSpPr/>
          <p:nvPr/>
        </p:nvGrpSpPr>
        <p:grpSpPr>
          <a:xfrm>
            <a:off x="3276363" y="46926"/>
            <a:ext cx="2665988" cy="426166"/>
            <a:chOff x="2492508" y="-12700"/>
            <a:chExt cx="2665988" cy="426166"/>
          </a:xfrm>
        </p:grpSpPr>
        <p:sp>
          <p:nvSpPr>
            <p:cNvPr id="29" name="Paralelogramo 17">
              <a:hlinkClick r:id="rId8" action="ppaction://hlinksldjump"/>
              <a:extLst>
                <a:ext uri="{FF2B5EF4-FFF2-40B4-BE49-F238E27FC236}">
                  <a16:creationId xmlns:a16="http://schemas.microsoft.com/office/drawing/2014/main" id="{7F8EEB53-A1D9-4B0D-83AE-8E2ADFBD90B3}"/>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9" action="ppaction://hlinksldjump"/>
              <a:extLst>
                <a:ext uri="{FF2B5EF4-FFF2-40B4-BE49-F238E27FC236}">
                  <a16:creationId xmlns:a16="http://schemas.microsoft.com/office/drawing/2014/main" id="{8538EE83-F48C-48C5-8DC6-A2D9F94D13A3}"/>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0" action="ppaction://hlinksldjump"/>
              <a:extLst>
                <a:ext uri="{FF2B5EF4-FFF2-40B4-BE49-F238E27FC236}">
                  <a16:creationId xmlns:a16="http://schemas.microsoft.com/office/drawing/2014/main" id="{F1A05373-3C35-436F-AB23-D31343198F0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1" action="ppaction://hlinksldjump"/>
              <a:extLst>
                <a:ext uri="{FF2B5EF4-FFF2-40B4-BE49-F238E27FC236}">
                  <a16:creationId xmlns:a16="http://schemas.microsoft.com/office/drawing/2014/main" id="{C1F43BC4-5A2A-4FDE-971C-C237585E290B}"/>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7" name="Paralelogramo 27">
              <a:hlinkClick r:id="rId12" action="ppaction://hlinksldjump"/>
              <a:extLst>
                <a:ext uri="{FF2B5EF4-FFF2-40B4-BE49-F238E27FC236}">
                  <a16:creationId xmlns:a16="http://schemas.microsoft.com/office/drawing/2014/main" id="{94B0CA89-D4B9-4D70-A535-14DA627DB824}"/>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8" name="Paralelogramo 29">
              <a:hlinkClick r:id="rId13" action="ppaction://hlinksldjump"/>
              <a:extLst>
                <a:ext uri="{FF2B5EF4-FFF2-40B4-BE49-F238E27FC236}">
                  <a16:creationId xmlns:a16="http://schemas.microsoft.com/office/drawing/2014/main" id="{4BAAEC29-D2C8-49C3-B24A-F1EF603AF21E}"/>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192461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1DDF8"/>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r>
              <a:rPr lang="es-MX" sz="70000" i="1" dirty="0">
                <a:solidFill>
                  <a:srgbClr val="84CCED"/>
                </a:solidFill>
                <a:latin typeface="Poppins SemiBold" panose="00000700000000000000" pitchFamily="2" charset="0"/>
                <a:cs typeface="Poppins SemiBold" panose="00000700000000000000" pitchFamily="2" charset="0"/>
              </a:rPr>
              <a:t>1</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3061094" y="2191483"/>
            <a:ext cx="8458357" cy="2800767"/>
          </a:xfrm>
          <a:prstGeom prst="rect">
            <a:avLst/>
          </a:prstGeom>
          <a:noFill/>
        </p:spPr>
        <p:txBody>
          <a:bodyPr wrap="square" rtlCol="0">
            <a:spAutoFit/>
          </a:bodyPr>
          <a:lstStyle/>
          <a:p>
            <a:r>
              <a:rPr lang="es-ES_tradnl" sz="8800" b="1" i="1" dirty="0">
                <a:solidFill>
                  <a:schemeClr val="bg1"/>
                </a:solidFill>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7" name="Imagen 6" descr="Un dibujo de una cara feliz&#10;&#10;Descripción generada automáticamente con confianza baja">
            <a:hlinkClick r:id="rId2" action="ppaction://hlinksldjump"/>
            <a:extLst>
              <a:ext uri="{FF2B5EF4-FFF2-40B4-BE49-F238E27FC236}">
                <a16:creationId xmlns:a16="http://schemas.microsoft.com/office/drawing/2014/main" id="{C9736A5D-B4F9-4866-952D-E16235ECD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1266514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624429"/>
            <a:ext cx="8810223" cy="550151"/>
          </a:xfrm>
          <a:prstGeom prst="rect">
            <a:avLst/>
          </a:prstGeom>
          <a:noFill/>
        </p:spPr>
        <p:txBody>
          <a:bodyPr wrap="square" rtlCol="0" anchor="b">
            <a:spAutoFit/>
          </a:bodyPr>
          <a:lstStyle/>
          <a:p>
            <a:pPr>
              <a:lnSpc>
                <a:spcPts val="3751"/>
              </a:lnSpc>
            </a:pPr>
            <a:r>
              <a:rPr lang="es-ES_tradnl" sz="2400" b="1" dirty="0">
                <a:solidFill>
                  <a:srgbClr val="61B7E3"/>
                </a:solidFill>
                <a:latin typeface="Scotia" panose="020B0503020203020204" pitchFamily="34" charset="0"/>
                <a:ea typeface="League Spartan" charset="0"/>
                <a:cs typeface="Poppins SemiBold" pitchFamily="2" charset="77"/>
              </a:rPr>
              <a:t>Revisa los datos y carga los documentos en PRESTO </a:t>
            </a:r>
          </a:p>
        </p:txBody>
      </p:sp>
      <p:sp>
        <p:nvSpPr>
          <p:cNvPr id="40" name="TextBox 49">
            <a:extLst>
              <a:ext uri="{FF2B5EF4-FFF2-40B4-BE49-F238E27FC236}">
                <a16:creationId xmlns:a16="http://schemas.microsoft.com/office/drawing/2014/main" id="{3C02D251-E755-4323-71A1-993894C96536}"/>
              </a:ext>
            </a:extLst>
          </p:cNvPr>
          <p:cNvSpPr txBox="1"/>
          <p:nvPr/>
        </p:nvSpPr>
        <p:spPr>
          <a:xfrm>
            <a:off x="360897" y="1185543"/>
            <a:ext cx="11304043" cy="954107"/>
          </a:xfrm>
          <a:prstGeom prst="rect">
            <a:avLst/>
          </a:prstGeom>
          <a:noFill/>
        </p:spPr>
        <p:txBody>
          <a:bodyPr wrap="square" rtlCol="0" anchor="b">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Este proceso inicia en el sistema SEA de Scotiabank, recuerda enviar la información de SEA a PRESTO con el botón “envío datos </a:t>
            </a:r>
            <a:r>
              <a:rPr lang="es-ES_tradnl" sz="1400" dirty="0" err="1">
                <a:latin typeface="Scotia" panose="020B0503020203020204" pitchFamily="34" charset="0"/>
                <a:ea typeface="Noto Sans" panose="020B0502040504020204" pitchFamily="34" charset="0"/>
                <a:cs typeface="Noto Sans" panose="020B0502040504020204" pitchFamily="34" charset="0"/>
              </a:rPr>
              <a:t>Cibergestion</a:t>
            </a:r>
            <a:r>
              <a:rPr lang="es-ES_tradnl" sz="1400" dirty="0">
                <a:latin typeface="Scotia" panose="020B0503020203020204" pitchFamily="34" charset="0"/>
                <a:ea typeface="Noto Sans" panose="020B0502040504020204" pitchFamily="34" charset="0"/>
                <a:cs typeface="Noto Sans" panose="020B0502040504020204" pitchFamily="34" charset="0"/>
              </a:rPr>
              <a:t>” o bien, apóyate de tu mesa operativa para que te ayuden con este paso.</a:t>
            </a:r>
          </a:p>
          <a:p>
            <a:r>
              <a:rPr lang="es-ES_tradnl" sz="1400" dirty="0">
                <a:latin typeface="Scotia" panose="020B0503020203020204" pitchFamily="34" charset="0"/>
                <a:ea typeface="Noto Sans" panose="020B0502040504020204" pitchFamily="34" charset="0"/>
                <a:cs typeface="Noto Sans" panose="020B0502040504020204" pitchFamily="34" charset="0"/>
              </a:rPr>
              <a:t>Siempre que ingresas un folio de SEA a PRESTO debes subir toda la información necesaria para terminar la contratación con tu cliente. Para ello debes:</a:t>
            </a:r>
          </a:p>
        </p:txBody>
      </p:sp>
      <p:sp>
        <p:nvSpPr>
          <p:cNvPr id="3" name="CuadroTexto 2">
            <a:extLst>
              <a:ext uri="{FF2B5EF4-FFF2-40B4-BE49-F238E27FC236}">
                <a16:creationId xmlns:a16="http://schemas.microsoft.com/office/drawing/2014/main" id="{DDB99E63-AE9A-5991-BBFB-C1FEE60E6138}"/>
              </a:ext>
            </a:extLst>
          </p:cNvPr>
          <p:cNvSpPr txBox="1"/>
          <p:nvPr/>
        </p:nvSpPr>
        <p:spPr>
          <a:xfrm>
            <a:off x="2042229" y="3796294"/>
            <a:ext cx="8369709" cy="276999"/>
          </a:xfrm>
          <a:prstGeom prst="rect">
            <a:avLst/>
          </a:prstGeom>
          <a:noFill/>
        </p:spPr>
        <p:txBody>
          <a:bodyPr wrap="square">
            <a:spAutoFit/>
          </a:bodyPr>
          <a:lstStyle/>
          <a:p>
            <a:pPr algn="just"/>
            <a:r>
              <a:rPr lang="es-ES_tradnl" sz="1200" b="1" dirty="0">
                <a:solidFill>
                  <a:srgbClr val="0074D6"/>
                </a:solidFill>
                <a:latin typeface="Noto Sans" panose="020B0502040504020204" pitchFamily="34" charset="0"/>
                <a:ea typeface="Noto Sans" panose="020B0502040504020204" pitchFamily="34" charset="0"/>
                <a:cs typeface="Noto Sans" panose="020B0502040504020204" pitchFamily="34" charset="0"/>
              </a:rPr>
              <a:t>Da clic en los íconos de abajo para ver el tema que desees, o bien, avanza la página para verlos en orden. </a:t>
            </a:r>
          </a:p>
        </p:txBody>
      </p:sp>
      <p:sp>
        <p:nvSpPr>
          <p:cNvPr id="8" name="CuadroTexto 7">
            <a:extLst>
              <a:ext uri="{FF2B5EF4-FFF2-40B4-BE49-F238E27FC236}">
                <a16:creationId xmlns:a16="http://schemas.microsoft.com/office/drawing/2014/main" id="{2BC02485-63F9-623A-83A9-11C949140F76}"/>
              </a:ext>
            </a:extLst>
          </p:cNvPr>
          <p:cNvSpPr txBox="1"/>
          <p:nvPr/>
        </p:nvSpPr>
        <p:spPr>
          <a:xfrm>
            <a:off x="2266177" y="2270071"/>
            <a:ext cx="8087498" cy="276999"/>
          </a:xfrm>
          <a:prstGeom prst="rect">
            <a:avLst/>
          </a:prstGeom>
          <a:noFill/>
        </p:spPr>
        <p:txBody>
          <a:bodyPr wrap="square">
            <a:spAutoFit/>
          </a:bodyPr>
          <a:lstStyle/>
          <a:p>
            <a:r>
              <a:rPr lang="es-ES_tradnl" sz="1200" dirty="0">
                <a:latin typeface="Scotia" panose="020B0503020203020204" pitchFamily="34" charset="0"/>
                <a:ea typeface="Noto Sans" panose="020B0502040504020204" pitchFamily="34" charset="0"/>
                <a:cs typeface="Noto Sans" panose="020B0502040504020204" pitchFamily="34" charset="0"/>
              </a:rPr>
              <a:t>Revisar los datos precargados en PRESTO para generar la cédula de ingreso.</a:t>
            </a:r>
          </a:p>
        </p:txBody>
      </p:sp>
      <p:sp>
        <p:nvSpPr>
          <p:cNvPr id="12" name="CuadroTexto 11">
            <a:extLst>
              <a:ext uri="{FF2B5EF4-FFF2-40B4-BE49-F238E27FC236}">
                <a16:creationId xmlns:a16="http://schemas.microsoft.com/office/drawing/2014/main" id="{CB1FBD22-B4C2-7E0F-CD4C-0E34315C43E3}"/>
              </a:ext>
            </a:extLst>
          </p:cNvPr>
          <p:cNvSpPr txBox="1"/>
          <p:nvPr/>
        </p:nvSpPr>
        <p:spPr>
          <a:xfrm>
            <a:off x="2266177" y="3101840"/>
            <a:ext cx="7802878" cy="276999"/>
          </a:xfrm>
          <a:prstGeom prst="rect">
            <a:avLst/>
          </a:prstGeom>
          <a:noFill/>
        </p:spPr>
        <p:txBody>
          <a:bodyPr wrap="square">
            <a:spAutoFit/>
          </a:bodyPr>
          <a:lstStyle/>
          <a:p>
            <a:r>
              <a:rPr lang="es-ES_tradnl" sz="1200" dirty="0">
                <a:latin typeface="Scotia" panose="020B0503020203020204" pitchFamily="34" charset="0"/>
                <a:ea typeface="Noto Sans" panose="020B0502040504020204" pitchFamily="34" charset="0"/>
                <a:cs typeface="Noto Sans" panose="020B0502040504020204" pitchFamily="34" charset="0"/>
              </a:rPr>
              <a:t>Subir a PRESTO todos los documentos que sirven para respaldar el proceso operativo y legal del crédito.</a:t>
            </a:r>
          </a:p>
        </p:txBody>
      </p:sp>
      <p:grpSp>
        <p:nvGrpSpPr>
          <p:cNvPr id="4" name="Group 3">
            <a:extLst>
              <a:ext uri="{FF2B5EF4-FFF2-40B4-BE49-F238E27FC236}">
                <a16:creationId xmlns:a16="http://schemas.microsoft.com/office/drawing/2014/main" id="{135349F9-A05D-FE1A-95F0-DCE1B7341CA0}"/>
              </a:ext>
            </a:extLst>
          </p:cNvPr>
          <p:cNvGrpSpPr/>
          <p:nvPr/>
        </p:nvGrpSpPr>
        <p:grpSpPr>
          <a:xfrm>
            <a:off x="2864155" y="4386331"/>
            <a:ext cx="2158414" cy="2158414"/>
            <a:chOff x="2864155" y="4386331"/>
            <a:chExt cx="2158414" cy="2158414"/>
          </a:xfrm>
        </p:grpSpPr>
        <p:sp>
          <p:nvSpPr>
            <p:cNvPr id="31" name="Elipse 30">
              <a:hlinkClick r:id="" action="ppaction://hlinkshowjump?jump=nextslide"/>
              <a:extLst>
                <a:ext uri="{FF2B5EF4-FFF2-40B4-BE49-F238E27FC236}">
                  <a16:creationId xmlns:a16="http://schemas.microsoft.com/office/drawing/2014/main" id="{FBB86614-36F8-30F5-B041-2CC9204AD2E8}"/>
                </a:ext>
              </a:extLst>
            </p:cNvPr>
            <p:cNvSpPr/>
            <p:nvPr/>
          </p:nvSpPr>
          <p:spPr>
            <a:xfrm>
              <a:off x="2864155" y="4386331"/>
              <a:ext cx="2158414" cy="2158414"/>
            </a:xfrm>
            <a:prstGeom prst="ellipse">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CuadroTexto 14">
              <a:extLst>
                <a:ext uri="{FF2B5EF4-FFF2-40B4-BE49-F238E27FC236}">
                  <a16:creationId xmlns:a16="http://schemas.microsoft.com/office/drawing/2014/main" id="{11296497-F685-6547-E954-F49688050E76}"/>
                </a:ext>
              </a:extLst>
            </p:cNvPr>
            <p:cNvSpPr txBox="1"/>
            <p:nvPr/>
          </p:nvSpPr>
          <p:spPr>
            <a:xfrm>
              <a:off x="3080958" y="4615294"/>
              <a:ext cx="1724807" cy="523220"/>
            </a:xfrm>
            <a:prstGeom prst="rect">
              <a:avLst/>
            </a:prstGeom>
            <a:noFill/>
          </p:spPr>
          <p:txBody>
            <a:bodyPr wrap="square">
              <a:spAutoFit/>
            </a:bodyPr>
            <a:lstStyle/>
            <a:p>
              <a:pPr algn="ctr"/>
              <a:r>
                <a:rPr lang="es-ES_tradnl" sz="1400" b="1" dirty="0">
                  <a:solidFill>
                    <a:schemeClr val="bg1"/>
                  </a:solidFill>
                  <a:latin typeface="Poppins SemiBold" pitchFamily="2" charset="77"/>
                  <a:ea typeface="League Spartan" charset="0"/>
                  <a:cs typeface="Poppins SemiBold" pitchFamily="2" charset="77"/>
                </a:rPr>
                <a:t>Revisa la cédula de ingreso</a:t>
              </a:r>
            </a:p>
          </p:txBody>
        </p:sp>
        <p:pic>
          <p:nvPicPr>
            <p:cNvPr id="17" name="Gráfico 16">
              <a:extLst>
                <a:ext uri="{FF2B5EF4-FFF2-40B4-BE49-F238E27FC236}">
                  <a16:creationId xmlns:a16="http://schemas.microsoft.com/office/drawing/2014/main" id="{58AE6607-E622-F95E-8414-7A035C51B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0016" y="5289192"/>
              <a:ext cx="1075209" cy="945912"/>
            </a:xfrm>
            <a:prstGeom prst="rect">
              <a:avLst/>
            </a:prstGeom>
          </p:spPr>
        </p:pic>
      </p:grpSp>
      <p:grpSp>
        <p:nvGrpSpPr>
          <p:cNvPr id="2" name="Group 1">
            <a:extLst>
              <a:ext uri="{FF2B5EF4-FFF2-40B4-BE49-F238E27FC236}">
                <a16:creationId xmlns:a16="http://schemas.microsoft.com/office/drawing/2014/main" id="{DFE70BBD-43AD-6B92-95CD-97261A9C0868}"/>
              </a:ext>
            </a:extLst>
          </p:cNvPr>
          <p:cNvGrpSpPr/>
          <p:nvPr/>
        </p:nvGrpSpPr>
        <p:grpSpPr>
          <a:xfrm>
            <a:off x="5939539" y="4386331"/>
            <a:ext cx="2158414" cy="2158414"/>
            <a:chOff x="5939539" y="4386331"/>
            <a:chExt cx="2158414" cy="2158414"/>
          </a:xfrm>
        </p:grpSpPr>
        <p:sp>
          <p:nvSpPr>
            <p:cNvPr id="32" name="Elipse 31">
              <a:hlinkClick r:id="" action="ppaction://noaction"/>
              <a:extLst>
                <a:ext uri="{FF2B5EF4-FFF2-40B4-BE49-F238E27FC236}">
                  <a16:creationId xmlns:a16="http://schemas.microsoft.com/office/drawing/2014/main" id="{E4BE6B23-180D-8354-FD16-D4F35FA70271}"/>
                </a:ext>
              </a:extLst>
            </p:cNvPr>
            <p:cNvSpPr/>
            <p:nvPr/>
          </p:nvSpPr>
          <p:spPr>
            <a:xfrm>
              <a:off x="5939539" y="4386331"/>
              <a:ext cx="2158414" cy="215841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CuadroTexto 17">
              <a:extLst>
                <a:ext uri="{FF2B5EF4-FFF2-40B4-BE49-F238E27FC236}">
                  <a16:creationId xmlns:a16="http://schemas.microsoft.com/office/drawing/2014/main" id="{602084D2-DC62-1EA4-AA89-5CB757D5527D}"/>
                </a:ext>
              </a:extLst>
            </p:cNvPr>
            <p:cNvSpPr txBox="1"/>
            <p:nvPr/>
          </p:nvSpPr>
          <p:spPr>
            <a:xfrm>
              <a:off x="6041076" y="4551237"/>
              <a:ext cx="1955337" cy="523591"/>
            </a:xfrm>
            <a:prstGeom prst="rect">
              <a:avLst/>
            </a:prstGeom>
            <a:noFill/>
          </p:spPr>
          <p:txBody>
            <a:bodyPr wrap="square">
              <a:spAutoFit/>
            </a:bodyPr>
            <a:lstStyle/>
            <a:p>
              <a:pPr algn="ctr"/>
              <a:r>
                <a:rPr lang="es-ES_tradnl" sz="1400" b="1" dirty="0">
                  <a:solidFill>
                    <a:schemeClr val="bg1">
                      <a:lumMod val="65000"/>
                    </a:schemeClr>
                  </a:solidFill>
                  <a:latin typeface="Poppins SemiBold" pitchFamily="2" charset="77"/>
                  <a:ea typeface="League Spartan" charset="0"/>
                  <a:cs typeface="Poppins SemiBold" pitchFamily="2" charset="77"/>
                </a:rPr>
                <a:t>Sube los documentos</a:t>
              </a:r>
            </a:p>
          </p:txBody>
        </p:sp>
        <p:pic>
          <p:nvPicPr>
            <p:cNvPr id="22" name="Gráfico 21">
              <a:extLst>
                <a:ext uri="{FF2B5EF4-FFF2-40B4-BE49-F238E27FC236}">
                  <a16:creationId xmlns:a16="http://schemas.microsoft.com/office/drawing/2014/main" id="{6C63E4BB-C5D4-11E2-594C-CC78524B12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7675" y="5157566"/>
              <a:ext cx="942141" cy="1077538"/>
            </a:xfrm>
            <a:prstGeom prst="rect">
              <a:avLst/>
            </a:prstGeom>
          </p:spPr>
        </p:pic>
      </p:grpSp>
      <p:sp>
        <p:nvSpPr>
          <p:cNvPr id="28" name="CuadroTexto 27">
            <a:hlinkClick r:id="rId7" action="ppaction://hlinksldjump"/>
            <a:extLst>
              <a:ext uri="{FF2B5EF4-FFF2-40B4-BE49-F238E27FC236}">
                <a16:creationId xmlns:a16="http://schemas.microsoft.com/office/drawing/2014/main" id="{BF9385FC-DCDD-517D-42F8-D2537450ACF5}"/>
              </a:ext>
            </a:extLst>
          </p:cNvPr>
          <p:cNvSpPr txBox="1"/>
          <p:nvPr/>
        </p:nvSpPr>
        <p:spPr>
          <a:xfrm>
            <a:off x="1966545" y="0"/>
            <a:ext cx="1795219" cy="523220"/>
          </a:xfrm>
          <a:prstGeom prst="rect">
            <a:avLst/>
          </a:prstGeom>
          <a:noFill/>
        </p:spPr>
        <p:txBody>
          <a:bodyPr wrap="square" rtlCol="0">
            <a:spAutoFit/>
          </a:bodyPr>
          <a:lstStyle/>
          <a:p>
            <a:r>
              <a:rPr lang="es-ES_tradnl" sz="1400" b="1" dirty="0">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30" name="Imagen 29" descr="Icono&#10;&#10;Descripción generada automáticamente con confianza media">
            <a:hlinkClick r:id="" action="ppaction://hlinkshowjump?jump=firstslide"/>
            <a:extLst>
              <a:ext uri="{FF2B5EF4-FFF2-40B4-BE49-F238E27FC236}">
                <a16:creationId xmlns:a16="http://schemas.microsoft.com/office/drawing/2014/main" id="{FDC167CC-FC82-DE5C-7029-97C0A5A09D72}"/>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34" name="Rectángulo 33">
            <a:extLst>
              <a:ext uri="{FF2B5EF4-FFF2-40B4-BE49-F238E27FC236}">
                <a16:creationId xmlns:a16="http://schemas.microsoft.com/office/drawing/2014/main" id="{21D8BFB5-B7F3-D0C5-F9B9-E5B207419DA5}"/>
              </a:ext>
            </a:extLst>
          </p:cNvPr>
          <p:cNvSpPr/>
          <p:nvPr/>
        </p:nvSpPr>
        <p:spPr>
          <a:xfrm>
            <a:off x="1708638" y="2194539"/>
            <a:ext cx="423857" cy="391478"/>
          </a:xfrm>
          <a:prstGeom prst="rect">
            <a:avLst/>
          </a:prstGeom>
          <a:solidFill>
            <a:srgbClr val="007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5F161041-E9DB-4F7E-F098-A42F8D205C88}"/>
              </a:ext>
            </a:extLst>
          </p:cNvPr>
          <p:cNvSpPr txBox="1"/>
          <p:nvPr/>
        </p:nvSpPr>
        <p:spPr>
          <a:xfrm>
            <a:off x="1005762" y="2128668"/>
            <a:ext cx="653841" cy="523220"/>
          </a:xfrm>
          <a:prstGeom prst="rect">
            <a:avLst/>
          </a:prstGeom>
          <a:noFill/>
        </p:spPr>
        <p:txBody>
          <a:bodyPr wrap="square" rtlCol="0">
            <a:spAutoFit/>
          </a:bodyPr>
          <a:lstStyle/>
          <a:p>
            <a:r>
              <a:rPr lang="es-MX" sz="2800" b="1" i="1" dirty="0">
                <a:solidFill>
                  <a:srgbClr val="73C1E8"/>
                </a:solidFill>
                <a:latin typeface="Scotia" panose="020B0503020203020204" pitchFamily="34" charset="0"/>
                <a:cs typeface="Poppins SemiBold" panose="00000700000000000000" pitchFamily="2" charset="0"/>
              </a:rPr>
              <a:t>01</a:t>
            </a:r>
          </a:p>
        </p:txBody>
      </p:sp>
      <p:pic>
        <p:nvPicPr>
          <p:cNvPr id="41" name="Gráfico 40">
            <a:extLst>
              <a:ext uri="{FF2B5EF4-FFF2-40B4-BE49-F238E27FC236}">
                <a16:creationId xmlns:a16="http://schemas.microsoft.com/office/drawing/2014/main" id="{4972354A-DD3E-8112-60FC-3FF47E4854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0758" y="2286651"/>
            <a:ext cx="342702" cy="243840"/>
          </a:xfrm>
          <a:prstGeom prst="rect">
            <a:avLst/>
          </a:prstGeom>
        </p:spPr>
      </p:pic>
      <p:sp>
        <p:nvSpPr>
          <p:cNvPr id="42" name="Rectángulo 41">
            <a:extLst>
              <a:ext uri="{FF2B5EF4-FFF2-40B4-BE49-F238E27FC236}">
                <a16:creationId xmlns:a16="http://schemas.microsoft.com/office/drawing/2014/main" id="{4BFB76BA-CDFA-C875-3400-25351622B234}"/>
              </a:ext>
            </a:extLst>
          </p:cNvPr>
          <p:cNvSpPr/>
          <p:nvPr/>
        </p:nvSpPr>
        <p:spPr>
          <a:xfrm>
            <a:off x="1738991" y="3021717"/>
            <a:ext cx="423857" cy="391478"/>
          </a:xfrm>
          <a:prstGeom prst="rect">
            <a:avLst/>
          </a:prstGeom>
          <a:solidFill>
            <a:srgbClr val="007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CuadroTexto 42">
            <a:extLst>
              <a:ext uri="{FF2B5EF4-FFF2-40B4-BE49-F238E27FC236}">
                <a16:creationId xmlns:a16="http://schemas.microsoft.com/office/drawing/2014/main" id="{393C33BC-A0C7-1ADF-B9F6-65E487AC3970}"/>
              </a:ext>
            </a:extLst>
          </p:cNvPr>
          <p:cNvSpPr txBox="1"/>
          <p:nvPr/>
        </p:nvSpPr>
        <p:spPr>
          <a:xfrm>
            <a:off x="1012045" y="2955846"/>
            <a:ext cx="622180" cy="523220"/>
          </a:xfrm>
          <a:prstGeom prst="rect">
            <a:avLst/>
          </a:prstGeom>
          <a:noFill/>
        </p:spPr>
        <p:txBody>
          <a:bodyPr wrap="square" rtlCol="0">
            <a:spAutoFit/>
          </a:bodyPr>
          <a:lstStyle/>
          <a:p>
            <a:r>
              <a:rPr lang="es-MX" sz="2800" b="1" i="1" dirty="0">
                <a:solidFill>
                  <a:srgbClr val="73C1E8"/>
                </a:solidFill>
                <a:latin typeface="Scotia" panose="020B0503020203020204" pitchFamily="34" charset="0"/>
                <a:cs typeface="Poppins SemiBold" panose="00000700000000000000" pitchFamily="2" charset="0"/>
              </a:rPr>
              <a:t>02</a:t>
            </a:r>
          </a:p>
        </p:txBody>
      </p:sp>
      <p:pic>
        <p:nvPicPr>
          <p:cNvPr id="46" name="Gráfico 45">
            <a:extLst>
              <a:ext uri="{FF2B5EF4-FFF2-40B4-BE49-F238E27FC236}">
                <a16:creationId xmlns:a16="http://schemas.microsoft.com/office/drawing/2014/main" id="{4976A736-729A-549A-5FBE-E75DD16E25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90656" y="3089159"/>
            <a:ext cx="310178" cy="265440"/>
          </a:xfrm>
          <a:prstGeom prst="rect">
            <a:avLst/>
          </a:prstGeom>
        </p:spPr>
      </p:pic>
      <p:sp>
        <p:nvSpPr>
          <p:cNvPr id="19" name="Paralelogramo 10">
            <a:hlinkClick r:id="rId7" action="ppaction://hlinksldjump"/>
            <a:extLst>
              <a:ext uri="{FF2B5EF4-FFF2-40B4-BE49-F238E27FC236}">
                <a16:creationId xmlns:a16="http://schemas.microsoft.com/office/drawing/2014/main" id="{ED265E37-ADAF-B73F-9E4F-42F15099E53B}"/>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20" name="Paralelogramo 32">
            <a:hlinkClick r:id="rId7" action="ppaction://hlinksldjump"/>
            <a:extLst>
              <a:ext uri="{FF2B5EF4-FFF2-40B4-BE49-F238E27FC236}">
                <a16:creationId xmlns:a16="http://schemas.microsoft.com/office/drawing/2014/main" id="{CDCC2726-FF27-98FF-6AB3-401D78D0F181}"/>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23" name="Gráfico 37">
            <a:hlinkClick r:id="rId15" action="ppaction://hlinksldjump"/>
            <a:extLst>
              <a:ext uri="{FF2B5EF4-FFF2-40B4-BE49-F238E27FC236}">
                <a16:creationId xmlns:a16="http://schemas.microsoft.com/office/drawing/2014/main" id="{42365945-4742-E0CB-CD60-6BD051B4E2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829" y="117032"/>
            <a:ext cx="225465" cy="274214"/>
          </a:xfrm>
          <a:prstGeom prst="rect">
            <a:avLst/>
          </a:prstGeom>
        </p:spPr>
      </p:pic>
      <p:sp>
        <p:nvSpPr>
          <p:cNvPr id="24" name="Paralelogramo 20">
            <a:extLst>
              <a:ext uri="{FF2B5EF4-FFF2-40B4-BE49-F238E27FC236}">
                <a16:creationId xmlns:a16="http://schemas.microsoft.com/office/drawing/2014/main" id="{A4A1FC75-C64C-3EEC-C78D-22FEFFDD09DF}"/>
              </a:ext>
            </a:extLst>
          </p:cNvPr>
          <p:cNvSpPr/>
          <p:nvPr/>
        </p:nvSpPr>
        <p:spPr>
          <a:xfrm>
            <a:off x="1515036" y="46284"/>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35" name="Grupo 16">
            <a:extLst>
              <a:ext uri="{FF2B5EF4-FFF2-40B4-BE49-F238E27FC236}">
                <a16:creationId xmlns:a16="http://schemas.microsoft.com/office/drawing/2014/main" id="{2EA85285-DF44-41E7-B4AC-66E77B94CF80}"/>
              </a:ext>
            </a:extLst>
          </p:cNvPr>
          <p:cNvGrpSpPr/>
          <p:nvPr/>
        </p:nvGrpSpPr>
        <p:grpSpPr>
          <a:xfrm>
            <a:off x="3724272" y="46926"/>
            <a:ext cx="2218079" cy="426166"/>
            <a:chOff x="2940417" y="-12700"/>
            <a:chExt cx="2218079" cy="426166"/>
          </a:xfrm>
        </p:grpSpPr>
        <p:sp>
          <p:nvSpPr>
            <p:cNvPr id="37" name="Paralelogramo 18">
              <a:hlinkClick r:id="rId18" action="ppaction://hlinksldjump"/>
              <a:extLst>
                <a:ext uri="{FF2B5EF4-FFF2-40B4-BE49-F238E27FC236}">
                  <a16:creationId xmlns:a16="http://schemas.microsoft.com/office/drawing/2014/main" id="{5A696164-11B1-4A41-9347-8EC8ADA5B30F}"/>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9" name="Paralelogramo 19">
              <a:hlinkClick r:id="rId19" action="ppaction://hlinksldjump"/>
              <a:extLst>
                <a:ext uri="{FF2B5EF4-FFF2-40B4-BE49-F238E27FC236}">
                  <a16:creationId xmlns:a16="http://schemas.microsoft.com/office/drawing/2014/main" id="{F52B391E-C0C6-4319-8B6B-0618BFC6468D}"/>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4" name="Paralelogramo 20">
              <a:hlinkClick r:id="rId20" action="ppaction://hlinksldjump"/>
              <a:extLst>
                <a:ext uri="{FF2B5EF4-FFF2-40B4-BE49-F238E27FC236}">
                  <a16:creationId xmlns:a16="http://schemas.microsoft.com/office/drawing/2014/main" id="{4DD90997-6713-4F7A-A5DE-E3D4E1D27F13}"/>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5" name="Paralelogramo 27">
              <a:hlinkClick r:id="rId21" action="ppaction://hlinksldjump"/>
              <a:extLst>
                <a:ext uri="{FF2B5EF4-FFF2-40B4-BE49-F238E27FC236}">
                  <a16:creationId xmlns:a16="http://schemas.microsoft.com/office/drawing/2014/main" id="{2F6893B9-1F2D-4064-B3B2-7C421BA7A621}"/>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7" name="Paralelogramo 29">
              <a:hlinkClick r:id="rId22" action="ppaction://hlinksldjump"/>
              <a:extLst>
                <a:ext uri="{FF2B5EF4-FFF2-40B4-BE49-F238E27FC236}">
                  <a16:creationId xmlns:a16="http://schemas.microsoft.com/office/drawing/2014/main" id="{9D5D3628-022B-4AF2-A961-98C9ECC34FD4}"/>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422325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5891565" cy="550151"/>
          </a:xfrm>
          <a:prstGeom prst="rect">
            <a:avLst/>
          </a:prstGeom>
          <a:noFill/>
        </p:spPr>
        <p:txBody>
          <a:bodyPr wrap="square" rtlCol="0" anchor="b">
            <a:spAutoFit/>
          </a:bodyPr>
          <a:lstStyle/>
          <a:p>
            <a:pPr>
              <a:lnSpc>
                <a:spcPts val="3751"/>
              </a:lnSpc>
            </a:pPr>
            <a:r>
              <a:rPr lang="es-ES_tradnl" sz="2400" b="1" dirty="0">
                <a:solidFill>
                  <a:srgbClr val="61B7E3"/>
                </a:solidFill>
                <a:latin typeface="Scotia Headline" panose="020B0503020203020204" pitchFamily="34" charset="0"/>
                <a:ea typeface="League Spartan" charset="0"/>
                <a:cs typeface="Poppins SemiBold" pitchFamily="2" charset="77"/>
              </a:rPr>
              <a:t>Revisa  y genera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340361" y="2793898"/>
            <a:ext cx="2451462" cy="830997"/>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Empieza por buscar el folio que corresponde al crédito de tu cliente, puedes ver el procedimiento </a:t>
            </a:r>
            <a:r>
              <a:rPr lang="es-ES" sz="1200" dirty="0">
                <a:latin typeface="Scotia" panose="020B0503020203020204" pitchFamily="34" charset="0"/>
                <a:ea typeface="Noto Sans" panose="020B0502040504020204" pitchFamily="34" charset="0"/>
                <a:cs typeface="Noto Sans" panose="020B0502040504020204" pitchFamily="34" charset="0"/>
                <a:hlinkClick r:id="rId4" action="ppaction://hlinksldjump"/>
              </a:rPr>
              <a:t>aquí.</a:t>
            </a:r>
            <a:endParaRPr lang="es-ES" sz="1200" dirty="0">
              <a:latin typeface="Scotia" panose="020B0503020203020204" pitchFamily="34" charset="0"/>
              <a:ea typeface="Noto Sans" panose="020B0502040504020204" pitchFamily="34" charset="0"/>
              <a:cs typeface="Noto Sans" panose="020B0502040504020204" pitchFamily="34" charset="0"/>
            </a:endParaRPr>
          </a:p>
        </p:txBody>
      </p:sp>
      <p:sp>
        <p:nvSpPr>
          <p:cNvPr id="43" name="Rectángulo 16">
            <a:extLst>
              <a:ext uri="{FF2B5EF4-FFF2-40B4-BE49-F238E27FC236}">
                <a16:creationId xmlns:a16="http://schemas.microsoft.com/office/drawing/2014/main" id="{19E687D0-CE71-5049-5A74-6BE3CB2791C9}"/>
              </a:ext>
            </a:extLst>
          </p:cNvPr>
          <p:cNvSpPr/>
          <p:nvPr/>
        </p:nvSpPr>
        <p:spPr>
          <a:xfrm flipH="1">
            <a:off x="1168178" y="3790495"/>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Rectángulo 17">
            <a:extLst>
              <a:ext uri="{FF2B5EF4-FFF2-40B4-BE49-F238E27FC236}">
                <a16:creationId xmlns:a16="http://schemas.microsoft.com/office/drawing/2014/main" id="{ADC29151-F7BA-54A6-0FEB-B9443505DC68}"/>
              </a:ext>
            </a:extLst>
          </p:cNvPr>
          <p:cNvSpPr/>
          <p:nvPr/>
        </p:nvSpPr>
        <p:spPr>
          <a:xfrm>
            <a:off x="1168177" y="2793873"/>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CuadroTexto 18">
            <a:extLst>
              <a:ext uri="{FF2B5EF4-FFF2-40B4-BE49-F238E27FC236}">
                <a16:creationId xmlns:a16="http://schemas.microsoft.com/office/drawing/2014/main" id="{C2CE7EBC-BFC7-3FAA-7DA5-AF31CFD71E62}"/>
              </a:ext>
            </a:extLst>
          </p:cNvPr>
          <p:cNvSpPr txBox="1"/>
          <p:nvPr/>
        </p:nvSpPr>
        <p:spPr>
          <a:xfrm>
            <a:off x="347071" y="2855454"/>
            <a:ext cx="829023"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01</a:t>
            </a:r>
          </a:p>
        </p:txBody>
      </p:sp>
      <p:sp>
        <p:nvSpPr>
          <p:cNvPr id="67" name="CuadroTexto 19">
            <a:extLst>
              <a:ext uri="{FF2B5EF4-FFF2-40B4-BE49-F238E27FC236}">
                <a16:creationId xmlns:a16="http://schemas.microsoft.com/office/drawing/2014/main" id="{A3695D37-FAEB-BDB0-9583-59B0851D3708}"/>
              </a:ext>
            </a:extLst>
          </p:cNvPr>
          <p:cNvSpPr txBox="1"/>
          <p:nvPr/>
        </p:nvSpPr>
        <p:spPr>
          <a:xfrm>
            <a:off x="298083" y="3898839"/>
            <a:ext cx="870095"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02</a:t>
            </a:r>
          </a:p>
        </p:txBody>
      </p:sp>
      <p:sp>
        <p:nvSpPr>
          <p:cNvPr id="68" name="TextBox 49">
            <a:extLst>
              <a:ext uri="{FF2B5EF4-FFF2-40B4-BE49-F238E27FC236}">
                <a16:creationId xmlns:a16="http://schemas.microsoft.com/office/drawing/2014/main" id="{52554B24-F2D6-9D8A-2862-A3BBB0B749AE}"/>
              </a:ext>
            </a:extLst>
          </p:cNvPr>
          <p:cNvSpPr txBox="1"/>
          <p:nvPr/>
        </p:nvSpPr>
        <p:spPr>
          <a:xfrm>
            <a:off x="1340361" y="3790495"/>
            <a:ext cx="2318285" cy="830997"/>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Verifica que el diagrama de estatus se encuentre en la etapa “Ingresa solicitud” y haz clic en el ícono azul.</a:t>
            </a:r>
          </a:p>
        </p:txBody>
      </p:sp>
      <p:pic>
        <p:nvPicPr>
          <p:cNvPr id="71" name="Graphic 70" descr="Cursor with solid fill">
            <a:extLst>
              <a:ext uri="{FF2B5EF4-FFF2-40B4-BE49-F238E27FC236}">
                <a16:creationId xmlns:a16="http://schemas.microsoft.com/office/drawing/2014/main" id="{39BF6567-7FB5-A9A5-2544-5B70CDD8CD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2876" y="3200400"/>
            <a:ext cx="457200" cy="457200"/>
          </a:xfrm>
          <a:prstGeom prst="rect">
            <a:avLst/>
          </a:prstGeom>
        </p:spPr>
      </p:pic>
      <p:sp>
        <p:nvSpPr>
          <p:cNvPr id="13" name="CuadroTexto 27">
            <a:hlinkClick r:id="rId7" action="ppaction://hlinksldjump"/>
            <a:extLst>
              <a:ext uri="{FF2B5EF4-FFF2-40B4-BE49-F238E27FC236}">
                <a16:creationId xmlns:a16="http://schemas.microsoft.com/office/drawing/2014/main" id="{796AA869-DE16-58EE-3C5A-FFA57F390FE9}"/>
              </a:ext>
            </a:extLst>
          </p:cNvPr>
          <p:cNvSpPr txBox="1"/>
          <p:nvPr/>
        </p:nvSpPr>
        <p:spPr>
          <a:xfrm>
            <a:off x="1966545" y="0"/>
            <a:ext cx="1795219" cy="523220"/>
          </a:xfrm>
          <a:prstGeom prst="rect">
            <a:avLst/>
          </a:prstGeom>
          <a:noFill/>
        </p:spPr>
        <p:txBody>
          <a:bodyPr wrap="square" rtlCol="0">
            <a:spAutoFit/>
          </a:bodyPr>
          <a:lstStyle/>
          <a:p>
            <a:r>
              <a:rPr lang="es-ES_tradnl" sz="1400" b="1" dirty="0">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15" name="Imagen 29" descr="Icono&#10;&#10;Descripción generada automáticamente con confianza media">
            <a:hlinkClick r:id="" action="ppaction://hlinkshowjump?jump=firstslide"/>
            <a:extLst>
              <a:ext uri="{FF2B5EF4-FFF2-40B4-BE49-F238E27FC236}">
                <a16:creationId xmlns:a16="http://schemas.microsoft.com/office/drawing/2014/main" id="{ADA212D4-E779-DCDC-C11E-91EB77ECE929}"/>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3" name="TextBox 49">
            <a:extLst>
              <a:ext uri="{FF2B5EF4-FFF2-40B4-BE49-F238E27FC236}">
                <a16:creationId xmlns:a16="http://schemas.microsoft.com/office/drawing/2014/main" id="{43CE6049-D3C3-5C32-8107-91CCCF717D99}"/>
              </a:ext>
            </a:extLst>
          </p:cNvPr>
          <p:cNvSpPr txBox="1"/>
          <p:nvPr/>
        </p:nvSpPr>
        <p:spPr>
          <a:xfrm>
            <a:off x="360897" y="1385280"/>
            <a:ext cx="11016089" cy="1169551"/>
          </a:xfrm>
          <a:prstGeom prst="rect">
            <a:avLst/>
          </a:prstGeom>
          <a:noFill/>
        </p:spPr>
        <p:txBody>
          <a:bodyPr wrap="square" rtlCol="0" anchor="b">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La cédula de ingreso es el documento que sirve para que las áreas de Avalúo, Notaría y Operaciones revisen y realicen las tareas que les corresponden hasta llegar al momento en que tu cliente tenga el monto de su crédito a su disposición. </a:t>
            </a:r>
          </a:p>
          <a:p>
            <a:endParaRPr lang="es-ES_tradnl" sz="1400" dirty="0">
              <a:latin typeface="Scotia" panose="020B0503020203020204" pitchFamily="34" charset="0"/>
              <a:ea typeface="Noto Sans" panose="020B0502040504020204" pitchFamily="34" charset="0"/>
              <a:cs typeface="Noto Sans" panose="020B0502040504020204" pitchFamily="34" charset="0"/>
            </a:endParaRPr>
          </a:p>
          <a:p>
            <a:r>
              <a:rPr lang="es-ES_tradnl" sz="1400" dirty="0">
                <a:latin typeface="Scotia" panose="020B0503020203020204" pitchFamily="34" charset="0"/>
                <a:ea typeface="Noto Sans" panose="020B0502040504020204" pitchFamily="34" charset="0"/>
                <a:cs typeface="Noto Sans" panose="020B0502040504020204" pitchFamily="34" charset="0"/>
              </a:rPr>
              <a:t>Por ello es muy importante revises que los datos prellenados en la cédula son correctos y están completos, </a:t>
            </a:r>
            <a:r>
              <a:rPr lang="es-ES_tradnl" sz="1400" b="1" dirty="0">
                <a:latin typeface="Scotia" panose="020B0503020203020204" pitchFamily="34" charset="0"/>
                <a:ea typeface="Noto Sans" panose="020B0502040504020204" pitchFamily="34" charset="0"/>
                <a:cs typeface="Noto Sans" panose="020B0502040504020204" pitchFamily="34" charset="0"/>
              </a:rPr>
              <a:t>¡contamos contigo!</a:t>
            </a:r>
          </a:p>
          <a:p>
            <a:r>
              <a:rPr lang="es-ES_tradnl" sz="1400" dirty="0">
                <a:latin typeface="Scotia" panose="020B0503020203020204" pitchFamily="34" charset="0"/>
                <a:ea typeface="Noto Sans" panose="020B0502040504020204" pitchFamily="34" charset="0"/>
                <a:cs typeface="Noto Sans" panose="020B0502040504020204" pitchFamily="34" charset="0"/>
              </a:rPr>
              <a:t>Para ello:</a:t>
            </a:r>
          </a:p>
        </p:txBody>
      </p:sp>
      <p:grpSp>
        <p:nvGrpSpPr>
          <p:cNvPr id="16" name="Grupo 32">
            <a:extLst>
              <a:ext uri="{FF2B5EF4-FFF2-40B4-BE49-F238E27FC236}">
                <a16:creationId xmlns:a16="http://schemas.microsoft.com/office/drawing/2014/main" id="{41D54B9A-D467-0D8B-A8C2-81A29BCF4696}"/>
              </a:ext>
            </a:extLst>
          </p:cNvPr>
          <p:cNvGrpSpPr/>
          <p:nvPr/>
        </p:nvGrpSpPr>
        <p:grpSpPr>
          <a:xfrm>
            <a:off x="4770104" y="2425078"/>
            <a:ext cx="6019493" cy="3706406"/>
            <a:chOff x="4858315" y="2890598"/>
            <a:chExt cx="6019493" cy="3706406"/>
          </a:xfrm>
        </p:grpSpPr>
        <p:grpSp>
          <p:nvGrpSpPr>
            <p:cNvPr id="18" name="Grupo 31">
              <a:extLst>
                <a:ext uri="{FF2B5EF4-FFF2-40B4-BE49-F238E27FC236}">
                  <a16:creationId xmlns:a16="http://schemas.microsoft.com/office/drawing/2014/main" id="{D866C623-AAFA-4AAF-9391-9BECD85B2B32}"/>
                </a:ext>
              </a:extLst>
            </p:cNvPr>
            <p:cNvGrpSpPr/>
            <p:nvPr/>
          </p:nvGrpSpPr>
          <p:grpSpPr>
            <a:xfrm>
              <a:off x="4858315" y="2890598"/>
              <a:ext cx="6019493" cy="3706406"/>
              <a:chOff x="4858315" y="2890598"/>
              <a:chExt cx="6019493" cy="3706406"/>
            </a:xfrm>
          </p:grpSpPr>
          <p:pic>
            <p:nvPicPr>
              <p:cNvPr id="21" name="Imagen 18">
                <a:extLst>
                  <a:ext uri="{FF2B5EF4-FFF2-40B4-BE49-F238E27FC236}">
                    <a16:creationId xmlns:a16="http://schemas.microsoft.com/office/drawing/2014/main" id="{088241B2-1C24-F0A7-9BAF-94A93623043C}"/>
                  </a:ext>
                </a:extLst>
              </p:cNvPr>
              <p:cNvPicPr>
                <a:picLocks noChangeAspect="1"/>
              </p:cNvPicPr>
              <p:nvPr/>
            </p:nvPicPr>
            <p:blipFill rotWithShape="1">
              <a:blip r:embed="rId10"/>
              <a:srcRect l="13049" t="14579" r="14121" b="5698"/>
              <a:stretch/>
            </p:blipFill>
            <p:spPr>
              <a:xfrm>
                <a:off x="4858315" y="2890598"/>
                <a:ext cx="6019493" cy="3706406"/>
              </a:xfrm>
              <a:prstGeom prst="rect">
                <a:avLst/>
              </a:prstGeom>
            </p:spPr>
          </p:pic>
          <p:sp>
            <p:nvSpPr>
              <p:cNvPr id="22" name="Rectángulo 19">
                <a:extLst>
                  <a:ext uri="{FF2B5EF4-FFF2-40B4-BE49-F238E27FC236}">
                    <a16:creationId xmlns:a16="http://schemas.microsoft.com/office/drawing/2014/main" id="{BC1712F1-1D3C-E0ED-7866-D3C19356E0BC}"/>
                  </a:ext>
                </a:extLst>
              </p:cNvPr>
              <p:cNvSpPr/>
              <p:nvPr/>
            </p:nvSpPr>
            <p:spPr>
              <a:xfrm>
                <a:off x="9353338" y="3111871"/>
                <a:ext cx="1237850" cy="215444"/>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ectángulo 30">
                <a:extLst>
                  <a:ext uri="{FF2B5EF4-FFF2-40B4-BE49-F238E27FC236}">
                    <a16:creationId xmlns:a16="http://schemas.microsoft.com/office/drawing/2014/main" id="{9D20B736-2B1B-9B26-8FAB-F93FFEEF43AD}"/>
                  </a:ext>
                </a:extLst>
              </p:cNvPr>
              <p:cNvSpPr/>
              <p:nvPr/>
            </p:nvSpPr>
            <p:spPr>
              <a:xfrm>
                <a:off x="9731710" y="3051142"/>
                <a:ext cx="1087157" cy="215444"/>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9" name="CuadroTexto 20">
              <a:extLst>
                <a:ext uri="{FF2B5EF4-FFF2-40B4-BE49-F238E27FC236}">
                  <a16:creationId xmlns:a16="http://schemas.microsoft.com/office/drawing/2014/main" id="{1051E502-4D7F-EB50-4BFD-CE80D294CE01}"/>
                </a:ext>
              </a:extLst>
            </p:cNvPr>
            <p:cNvSpPr txBox="1"/>
            <p:nvPr/>
          </p:nvSpPr>
          <p:spPr>
            <a:xfrm>
              <a:off x="9638119" y="3000416"/>
              <a:ext cx="861133"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20" name="CuadroTexto 21">
              <a:extLst>
                <a:ext uri="{FF2B5EF4-FFF2-40B4-BE49-F238E27FC236}">
                  <a16:creationId xmlns:a16="http://schemas.microsoft.com/office/drawing/2014/main" id="{84F0044B-956B-2F61-AF3F-8F6695BC1BCC}"/>
                </a:ext>
              </a:extLst>
            </p:cNvPr>
            <p:cNvSpPr txBox="1"/>
            <p:nvPr/>
          </p:nvSpPr>
          <p:spPr>
            <a:xfrm>
              <a:off x="9306322" y="3103577"/>
              <a:ext cx="732893" cy="184666"/>
            </a:xfrm>
            <a:prstGeom prst="rect">
              <a:avLst/>
            </a:prstGeom>
            <a:noFill/>
          </p:spPr>
          <p:txBody>
            <a:bodyPr wrap="none" rtlCol="0">
              <a:spAutoFit/>
            </a:bodyPr>
            <a:lstStyle/>
            <a:p>
              <a:r>
                <a:rPr lang="es-ES_tradnl" sz="600" dirty="0">
                  <a:solidFill>
                    <a:schemeClr val="accent5">
                      <a:lumMod val="50000"/>
                    </a:schemeClr>
                  </a:solidFill>
                  <a:latin typeface="Scotia" panose="020B0503020203020204" pitchFamily="34" charset="0"/>
                  <a:ea typeface="Scotia" panose="020B0503020203020204" pitchFamily="34" charset="0"/>
                </a:rPr>
                <a:t>Aquí verás tu Rol.</a:t>
              </a:r>
            </a:p>
          </p:txBody>
        </p:sp>
      </p:grpSp>
      <p:pic>
        <p:nvPicPr>
          <p:cNvPr id="29" name="Graphic 28" descr="Cursor with solid fill">
            <a:extLst>
              <a:ext uri="{FF2B5EF4-FFF2-40B4-BE49-F238E27FC236}">
                <a16:creationId xmlns:a16="http://schemas.microsoft.com/office/drawing/2014/main" id="{6DAC2191-1E37-4609-9A77-DCBE836D5E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13713" y="4108964"/>
            <a:ext cx="425792" cy="425792"/>
          </a:xfrm>
          <a:prstGeom prst="rect">
            <a:avLst/>
          </a:prstGeom>
        </p:spPr>
      </p:pic>
      <p:sp>
        <p:nvSpPr>
          <p:cNvPr id="8" name="Paralelogramo 10">
            <a:hlinkClick r:id="rId7" action="ppaction://hlinksldjump"/>
            <a:extLst>
              <a:ext uri="{FF2B5EF4-FFF2-40B4-BE49-F238E27FC236}">
                <a16:creationId xmlns:a16="http://schemas.microsoft.com/office/drawing/2014/main" id="{3CFB19D6-5D3E-5E61-D291-7C23A1EAF0B7}"/>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9" name="Paralelogramo 32">
            <a:hlinkClick r:id="rId7" action="ppaction://hlinksldjump"/>
            <a:extLst>
              <a:ext uri="{FF2B5EF4-FFF2-40B4-BE49-F238E27FC236}">
                <a16:creationId xmlns:a16="http://schemas.microsoft.com/office/drawing/2014/main" id="{84BE3782-8CD3-3C80-8BD5-ACE80AF2A744}"/>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0" name="Gráfico 37">
            <a:hlinkClick r:id="rId13" action="ppaction://hlinksldjump"/>
            <a:extLst>
              <a:ext uri="{FF2B5EF4-FFF2-40B4-BE49-F238E27FC236}">
                <a16:creationId xmlns:a16="http://schemas.microsoft.com/office/drawing/2014/main" id="{2674C78B-0A1A-451A-811F-DF9FD280CF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8829" y="117032"/>
            <a:ext cx="225465" cy="274214"/>
          </a:xfrm>
          <a:prstGeom prst="rect">
            <a:avLst/>
          </a:prstGeom>
        </p:spPr>
      </p:pic>
      <p:sp>
        <p:nvSpPr>
          <p:cNvPr id="11" name="Paralelogramo 20">
            <a:extLst>
              <a:ext uri="{FF2B5EF4-FFF2-40B4-BE49-F238E27FC236}">
                <a16:creationId xmlns:a16="http://schemas.microsoft.com/office/drawing/2014/main" id="{8FF83E43-3C71-1228-D124-603B573CAD57}"/>
              </a:ext>
            </a:extLst>
          </p:cNvPr>
          <p:cNvSpPr/>
          <p:nvPr/>
        </p:nvSpPr>
        <p:spPr>
          <a:xfrm>
            <a:off x="1498171"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32" name="Grupo 16">
            <a:extLst>
              <a:ext uri="{FF2B5EF4-FFF2-40B4-BE49-F238E27FC236}">
                <a16:creationId xmlns:a16="http://schemas.microsoft.com/office/drawing/2014/main" id="{C3EBA2D1-9C8B-4A37-B51B-C64510211EA4}"/>
              </a:ext>
            </a:extLst>
          </p:cNvPr>
          <p:cNvGrpSpPr/>
          <p:nvPr/>
        </p:nvGrpSpPr>
        <p:grpSpPr>
          <a:xfrm>
            <a:off x="3724272" y="46926"/>
            <a:ext cx="2218079" cy="426166"/>
            <a:chOff x="2940417" y="-12700"/>
            <a:chExt cx="2218079" cy="426166"/>
          </a:xfrm>
        </p:grpSpPr>
        <p:sp>
          <p:nvSpPr>
            <p:cNvPr id="35" name="Paralelogramo 18">
              <a:hlinkClick r:id="rId16" action="ppaction://hlinksldjump"/>
              <a:extLst>
                <a:ext uri="{FF2B5EF4-FFF2-40B4-BE49-F238E27FC236}">
                  <a16:creationId xmlns:a16="http://schemas.microsoft.com/office/drawing/2014/main" id="{5FC2A54E-1F11-47D4-A04E-1FDB8A951272}"/>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6" name="Paralelogramo 19">
              <a:hlinkClick r:id="rId17" action="ppaction://hlinksldjump"/>
              <a:extLst>
                <a:ext uri="{FF2B5EF4-FFF2-40B4-BE49-F238E27FC236}">
                  <a16:creationId xmlns:a16="http://schemas.microsoft.com/office/drawing/2014/main" id="{094FC730-4B53-4A83-8ED5-9EE2D3F102F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7" name="Paralelogramo 20">
              <a:hlinkClick r:id="rId18" action="ppaction://hlinksldjump"/>
              <a:extLst>
                <a:ext uri="{FF2B5EF4-FFF2-40B4-BE49-F238E27FC236}">
                  <a16:creationId xmlns:a16="http://schemas.microsoft.com/office/drawing/2014/main" id="{63E54D26-0A8C-4772-AF24-F82BE623BE8D}"/>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9" name="Paralelogramo 27">
              <a:hlinkClick r:id="rId19" action="ppaction://hlinksldjump"/>
              <a:extLst>
                <a:ext uri="{FF2B5EF4-FFF2-40B4-BE49-F238E27FC236}">
                  <a16:creationId xmlns:a16="http://schemas.microsoft.com/office/drawing/2014/main" id="{33E2B744-80A3-4305-9F16-19DCE95A8D3A}"/>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0" name="Paralelogramo 29">
              <a:hlinkClick r:id="rId20" action="ppaction://hlinksldjump"/>
              <a:extLst>
                <a:ext uri="{FF2B5EF4-FFF2-40B4-BE49-F238E27FC236}">
                  <a16:creationId xmlns:a16="http://schemas.microsoft.com/office/drawing/2014/main" id="{522ABA84-AB80-4AC2-8F3B-B439CDADC7A4}"/>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873851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0898" y="826989"/>
            <a:ext cx="4107864" cy="550151"/>
          </a:xfrm>
          <a:prstGeom prst="rect">
            <a:avLst/>
          </a:prstGeom>
          <a:noFill/>
        </p:spPr>
        <p:txBody>
          <a:bodyPr wrap="square" rtlCol="0" anchor="b">
            <a:spAutoFit/>
          </a:bodyPr>
          <a:lstStyle/>
          <a:p>
            <a:pPr>
              <a:lnSpc>
                <a:spcPts val="3751"/>
              </a:lnSpc>
            </a:pPr>
            <a:r>
              <a:rPr lang="es-ES_tradnl" sz="2400" b="1" dirty="0">
                <a:solidFill>
                  <a:srgbClr val="61B7E3"/>
                </a:solidFill>
                <a:latin typeface="Scotia Headline"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340361" y="2978564"/>
            <a:ext cx="2451462" cy="461665"/>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PRESTO desplegará la vista principal del folio.</a:t>
            </a:r>
          </a:p>
        </p:txBody>
      </p:sp>
      <p:sp>
        <p:nvSpPr>
          <p:cNvPr id="43" name="Rectángulo 16">
            <a:extLst>
              <a:ext uri="{FF2B5EF4-FFF2-40B4-BE49-F238E27FC236}">
                <a16:creationId xmlns:a16="http://schemas.microsoft.com/office/drawing/2014/main" id="{19E687D0-CE71-5049-5A74-6BE3CB2791C9}"/>
              </a:ext>
            </a:extLst>
          </p:cNvPr>
          <p:cNvSpPr/>
          <p:nvPr/>
        </p:nvSpPr>
        <p:spPr>
          <a:xfrm flipH="1">
            <a:off x="1168178" y="3790495"/>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Rectángulo 17">
            <a:extLst>
              <a:ext uri="{FF2B5EF4-FFF2-40B4-BE49-F238E27FC236}">
                <a16:creationId xmlns:a16="http://schemas.microsoft.com/office/drawing/2014/main" id="{ADC29151-F7BA-54A6-0FEB-B9443505DC68}"/>
              </a:ext>
            </a:extLst>
          </p:cNvPr>
          <p:cNvSpPr/>
          <p:nvPr/>
        </p:nvSpPr>
        <p:spPr>
          <a:xfrm>
            <a:off x="1168177" y="2793873"/>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CuadroTexto 18">
            <a:extLst>
              <a:ext uri="{FF2B5EF4-FFF2-40B4-BE49-F238E27FC236}">
                <a16:creationId xmlns:a16="http://schemas.microsoft.com/office/drawing/2014/main" id="{C2CE7EBC-BFC7-3FAA-7DA5-AF31CFD71E62}"/>
              </a:ext>
            </a:extLst>
          </p:cNvPr>
          <p:cNvSpPr txBox="1"/>
          <p:nvPr/>
        </p:nvSpPr>
        <p:spPr>
          <a:xfrm>
            <a:off x="347071" y="2855454"/>
            <a:ext cx="829023"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03</a:t>
            </a:r>
          </a:p>
        </p:txBody>
      </p:sp>
      <p:sp>
        <p:nvSpPr>
          <p:cNvPr id="67" name="CuadroTexto 19">
            <a:extLst>
              <a:ext uri="{FF2B5EF4-FFF2-40B4-BE49-F238E27FC236}">
                <a16:creationId xmlns:a16="http://schemas.microsoft.com/office/drawing/2014/main" id="{A3695D37-FAEB-BDB0-9583-59B0851D3708}"/>
              </a:ext>
            </a:extLst>
          </p:cNvPr>
          <p:cNvSpPr txBox="1"/>
          <p:nvPr/>
        </p:nvSpPr>
        <p:spPr>
          <a:xfrm>
            <a:off x="298083" y="3898839"/>
            <a:ext cx="870095"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04</a:t>
            </a:r>
          </a:p>
        </p:txBody>
      </p:sp>
      <p:sp>
        <p:nvSpPr>
          <p:cNvPr id="68" name="TextBox 49">
            <a:extLst>
              <a:ext uri="{FF2B5EF4-FFF2-40B4-BE49-F238E27FC236}">
                <a16:creationId xmlns:a16="http://schemas.microsoft.com/office/drawing/2014/main" id="{52554B24-F2D6-9D8A-2862-A3BBB0B749AE}"/>
              </a:ext>
            </a:extLst>
          </p:cNvPr>
          <p:cNvSpPr txBox="1"/>
          <p:nvPr/>
        </p:nvSpPr>
        <p:spPr>
          <a:xfrm>
            <a:off x="1340361" y="3875444"/>
            <a:ext cx="2318285" cy="646331"/>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Desde aquí y hacia abajo en la pantalla, valida que los datos prellenados sean correctos</a:t>
            </a:r>
          </a:p>
        </p:txBody>
      </p:sp>
      <p:pic>
        <p:nvPicPr>
          <p:cNvPr id="71" name="Graphic 70" descr="Cursor with solid fill">
            <a:extLst>
              <a:ext uri="{FF2B5EF4-FFF2-40B4-BE49-F238E27FC236}">
                <a16:creationId xmlns:a16="http://schemas.microsoft.com/office/drawing/2014/main" id="{39BF6567-7FB5-A9A5-2544-5B70CDD8C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2876" y="3200400"/>
            <a:ext cx="457200" cy="457200"/>
          </a:xfrm>
          <a:prstGeom prst="rect">
            <a:avLst/>
          </a:prstGeom>
        </p:spPr>
      </p:pic>
      <p:sp>
        <p:nvSpPr>
          <p:cNvPr id="13" name="CuadroTexto 27">
            <a:hlinkClick r:id="rId6" action="ppaction://hlinksldjump"/>
            <a:extLst>
              <a:ext uri="{FF2B5EF4-FFF2-40B4-BE49-F238E27FC236}">
                <a16:creationId xmlns:a16="http://schemas.microsoft.com/office/drawing/2014/main" id="{796AA869-DE16-58EE-3C5A-FFA57F390FE9}"/>
              </a:ext>
            </a:extLst>
          </p:cNvPr>
          <p:cNvSpPr txBox="1"/>
          <p:nvPr/>
        </p:nvSpPr>
        <p:spPr>
          <a:xfrm>
            <a:off x="1966545" y="0"/>
            <a:ext cx="1795219" cy="523220"/>
          </a:xfrm>
          <a:prstGeom prst="rect">
            <a:avLst/>
          </a:prstGeom>
          <a:noFill/>
        </p:spPr>
        <p:txBody>
          <a:bodyPr wrap="square" rtlCol="0">
            <a:spAutoFit/>
          </a:bodyPr>
          <a:lstStyle/>
          <a:p>
            <a:r>
              <a:rPr lang="es-ES_tradnl" sz="1400" b="1" dirty="0">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15" name="Imagen 29" descr="Icono&#10;&#10;Descripción generada automáticamente con confianza media">
            <a:hlinkClick r:id="" action="ppaction://hlinkshowjump?jump=firstslide"/>
            <a:extLst>
              <a:ext uri="{FF2B5EF4-FFF2-40B4-BE49-F238E27FC236}">
                <a16:creationId xmlns:a16="http://schemas.microsoft.com/office/drawing/2014/main" id="{ADA212D4-E779-DCDC-C11E-91EB77ECE929}"/>
              </a:ext>
            </a:extLst>
          </p:cNvPr>
          <p:cNvPicPr>
            <a:picLocks noChangeAspect="1"/>
          </p:cNvPicPr>
          <p:nvPr/>
        </p:nvPicPr>
        <p:blipFill rotWithShape="1">
          <a:blip r:embed="rId7">
            <a:alphaModFix amt="70000"/>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pSp>
        <p:nvGrpSpPr>
          <p:cNvPr id="8" name="Grupo 35">
            <a:extLst>
              <a:ext uri="{FF2B5EF4-FFF2-40B4-BE49-F238E27FC236}">
                <a16:creationId xmlns:a16="http://schemas.microsoft.com/office/drawing/2014/main" id="{9F2E9198-E7F4-E7D6-4430-8C5C46BE4B9D}"/>
              </a:ext>
            </a:extLst>
          </p:cNvPr>
          <p:cNvGrpSpPr/>
          <p:nvPr/>
        </p:nvGrpSpPr>
        <p:grpSpPr>
          <a:xfrm>
            <a:off x="4737412" y="1896661"/>
            <a:ext cx="6635357" cy="4003898"/>
            <a:chOff x="4737412" y="1896661"/>
            <a:chExt cx="6635357" cy="4003898"/>
          </a:xfrm>
        </p:grpSpPr>
        <p:grpSp>
          <p:nvGrpSpPr>
            <p:cNvPr id="24" name="Grupo 20">
              <a:extLst>
                <a:ext uri="{FF2B5EF4-FFF2-40B4-BE49-F238E27FC236}">
                  <a16:creationId xmlns:a16="http://schemas.microsoft.com/office/drawing/2014/main" id="{67F32103-13E7-46D8-A956-9F217089754B}"/>
                </a:ext>
              </a:extLst>
            </p:cNvPr>
            <p:cNvGrpSpPr/>
            <p:nvPr/>
          </p:nvGrpSpPr>
          <p:grpSpPr>
            <a:xfrm>
              <a:off x="4737412" y="1896661"/>
              <a:ext cx="6635357" cy="4003898"/>
              <a:chOff x="4737412" y="1896661"/>
              <a:chExt cx="6635357" cy="4003898"/>
            </a:xfrm>
          </p:grpSpPr>
          <p:pic>
            <p:nvPicPr>
              <p:cNvPr id="27" name="Imagen 21">
                <a:extLst>
                  <a:ext uri="{FF2B5EF4-FFF2-40B4-BE49-F238E27FC236}">
                    <a16:creationId xmlns:a16="http://schemas.microsoft.com/office/drawing/2014/main" id="{A88E20DB-DB16-0D83-D9A8-5019D933E0BC}"/>
                  </a:ext>
                </a:extLst>
              </p:cNvPr>
              <p:cNvPicPr>
                <a:picLocks noChangeAspect="1"/>
              </p:cNvPicPr>
              <p:nvPr/>
            </p:nvPicPr>
            <p:blipFill rotWithShape="1">
              <a:blip r:embed="rId9"/>
              <a:srcRect l="14528" t="18087" r="15071" b="6392"/>
              <a:stretch/>
            </p:blipFill>
            <p:spPr>
              <a:xfrm>
                <a:off x="4737412" y="1896661"/>
                <a:ext cx="6635357" cy="4003898"/>
              </a:xfrm>
              <a:prstGeom prst="rect">
                <a:avLst/>
              </a:prstGeom>
            </p:spPr>
          </p:pic>
          <p:sp>
            <p:nvSpPr>
              <p:cNvPr id="28" name="Rectángulo 16">
                <a:extLst>
                  <a:ext uri="{FF2B5EF4-FFF2-40B4-BE49-F238E27FC236}">
                    <a16:creationId xmlns:a16="http://schemas.microsoft.com/office/drawing/2014/main" id="{9026E1A4-2EB3-EC37-28E6-9CBA389699FA}"/>
                  </a:ext>
                </a:extLst>
              </p:cNvPr>
              <p:cNvSpPr/>
              <p:nvPr/>
            </p:nvSpPr>
            <p:spPr>
              <a:xfrm>
                <a:off x="9721271" y="2094768"/>
                <a:ext cx="1524091"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ángulo 19">
                <a:extLst>
                  <a:ext uri="{FF2B5EF4-FFF2-40B4-BE49-F238E27FC236}">
                    <a16:creationId xmlns:a16="http://schemas.microsoft.com/office/drawing/2014/main" id="{C1CD3E0E-FFD1-3A75-1449-1C94E70139EC}"/>
                  </a:ext>
                </a:extLst>
              </p:cNvPr>
              <p:cNvSpPr/>
              <p:nvPr/>
            </p:nvSpPr>
            <p:spPr>
              <a:xfrm>
                <a:off x="10133044" y="1922913"/>
                <a:ext cx="1239725"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5" name="CuadroTexto 17">
              <a:extLst>
                <a:ext uri="{FF2B5EF4-FFF2-40B4-BE49-F238E27FC236}">
                  <a16:creationId xmlns:a16="http://schemas.microsoft.com/office/drawing/2014/main" id="{FAABC31C-9C9D-D66B-021D-D2CA76D042EC}"/>
                </a:ext>
              </a:extLst>
            </p:cNvPr>
            <p:cNvSpPr txBox="1"/>
            <p:nvPr/>
          </p:nvSpPr>
          <p:spPr>
            <a:xfrm>
              <a:off x="10069590" y="1961745"/>
              <a:ext cx="974947" cy="200055"/>
            </a:xfrm>
            <a:prstGeom prst="rect">
              <a:avLst/>
            </a:prstGeom>
            <a:noFill/>
          </p:spPr>
          <p:txBody>
            <a:bodyPr wrap="none" rtlCol="0">
              <a:spAutoFit/>
            </a:bodyPr>
            <a:lstStyle/>
            <a:p>
              <a:r>
                <a:rPr lang="es-ES_tradnl" sz="700" dirty="0">
                  <a:solidFill>
                    <a:schemeClr val="accent5">
                      <a:lumMod val="50000"/>
                    </a:schemeClr>
                  </a:solidFill>
                  <a:latin typeface="Scotia" panose="020B0503020203020204" pitchFamily="34" charset="0"/>
                  <a:ea typeface="Scotia" panose="020B0503020203020204" pitchFamily="34" charset="0"/>
                </a:rPr>
                <a:t>Aquí verás tu nombre</a:t>
              </a:r>
            </a:p>
          </p:txBody>
        </p:sp>
        <p:sp>
          <p:nvSpPr>
            <p:cNvPr id="26" name="CuadroTexto 18">
              <a:extLst>
                <a:ext uri="{FF2B5EF4-FFF2-40B4-BE49-F238E27FC236}">
                  <a16:creationId xmlns:a16="http://schemas.microsoft.com/office/drawing/2014/main" id="{EBECD1DE-484D-CBA4-2C2F-F1B9EFD5E9DA}"/>
                </a:ext>
              </a:extLst>
            </p:cNvPr>
            <p:cNvSpPr txBox="1"/>
            <p:nvPr/>
          </p:nvSpPr>
          <p:spPr>
            <a:xfrm>
              <a:off x="9669520" y="2104785"/>
              <a:ext cx="824265" cy="200055"/>
            </a:xfrm>
            <a:prstGeom prst="rect">
              <a:avLst/>
            </a:prstGeom>
            <a:noFill/>
          </p:spPr>
          <p:txBody>
            <a:bodyPr wrap="none" rtlCol="0">
              <a:spAutoFit/>
            </a:bodyPr>
            <a:lstStyle/>
            <a:p>
              <a:r>
                <a:rPr lang="es-ES_tradnl" sz="700" dirty="0">
                  <a:solidFill>
                    <a:schemeClr val="accent5">
                      <a:lumMod val="50000"/>
                    </a:schemeClr>
                  </a:solidFill>
                  <a:latin typeface="Scotia" panose="020B0503020203020204" pitchFamily="34" charset="0"/>
                  <a:ea typeface="Scotia" panose="020B0503020203020204" pitchFamily="34" charset="0"/>
                </a:rPr>
                <a:t>Aquí verás tu Rol.</a:t>
              </a:r>
            </a:p>
          </p:txBody>
        </p:sp>
      </p:grpSp>
      <p:sp>
        <p:nvSpPr>
          <p:cNvPr id="2" name="Paralelogramo 10">
            <a:hlinkClick r:id="rId6" action="ppaction://hlinksldjump"/>
            <a:extLst>
              <a:ext uri="{FF2B5EF4-FFF2-40B4-BE49-F238E27FC236}">
                <a16:creationId xmlns:a16="http://schemas.microsoft.com/office/drawing/2014/main" id="{79BE11DD-67CE-35A8-2722-7173D183AD5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3" name="Paralelogramo 32">
            <a:hlinkClick r:id="rId6" action="ppaction://hlinksldjump"/>
            <a:extLst>
              <a:ext uri="{FF2B5EF4-FFF2-40B4-BE49-F238E27FC236}">
                <a16:creationId xmlns:a16="http://schemas.microsoft.com/office/drawing/2014/main" id="{889F0675-1C4B-2D6A-C29D-0A0D20B67BBE}"/>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6" name="Gráfico 37">
            <a:hlinkClick r:id="rId10" action="ppaction://hlinksldjump"/>
            <a:extLst>
              <a:ext uri="{FF2B5EF4-FFF2-40B4-BE49-F238E27FC236}">
                <a16:creationId xmlns:a16="http://schemas.microsoft.com/office/drawing/2014/main" id="{3DD98F16-F670-E2D1-F754-ECC78EC234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7" name="Paralelogramo 20">
            <a:extLst>
              <a:ext uri="{FF2B5EF4-FFF2-40B4-BE49-F238E27FC236}">
                <a16:creationId xmlns:a16="http://schemas.microsoft.com/office/drawing/2014/main" id="{9F3142EF-8B09-53BF-732C-EAE3D69C7B5C}"/>
              </a:ext>
            </a:extLst>
          </p:cNvPr>
          <p:cNvSpPr/>
          <p:nvPr/>
        </p:nvSpPr>
        <p:spPr>
          <a:xfrm>
            <a:off x="1498171" y="4890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36" name="Grupo 16">
            <a:extLst>
              <a:ext uri="{FF2B5EF4-FFF2-40B4-BE49-F238E27FC236}">
                <a16:creationId xmlns:a16="http://schemas.microsoft.com/office/drawing/2014/main" id="{B12CF187-5710-4593-A5CB-4C5C78351838}"/>
              </a:ext>
            </a:extLst>
          </p:cNvPr>
          <p:cNvGrpSpPr/>
          <p:nvPr/>
        </p:nvGrpSpPr>
        <p:grpSpPr>
          <a:xfrm>
            <a:off x="3724272" y="46926"/>
            <a:ext cx="2218079" cy="426166"/>
            <a:chOff x="2940417" y="-12700"/>
            <a:chExt cx="2218079" cy="426166"/>
          </a:xfrm>
        </p:grpSpPr>
        <p:sp>
          <p:nvSpPr>
            <p:cNvPr id="39" name="Paralelogramo 18">
              <a:hlinkClick r:id="rId13" action="ppaction://hlinksldjump"/>
              <a:extLst>
                <a:ext uri="{FF2B5EF4-FFF2-40B4-BE49-F238E27FC236}">
                  <a16:creationId xmlns:a16="http://schemas.microsoft.com/office/drawing/2014/main" id="{0EAF7500-C7B8-47BA-B1BC-DB14CF3F4E1D}"/>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40" name="Paralelogramo 19">
              <a:hlinkClick r:id="rId14" action="ppaction://hlinksldjump"/>
              <a:extLst>
                <a:ext uri="{FF2B5EF4-FFF2-40B4-BE49-F238E27FC236}">
                  <a16:creationId xmlns:a16="http://schemas.microsoft.com/office/drawing/2014/main" id="{6A581497-EBFC-413E-9108-8097B5D8B71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1" name="Paralelogramo 20">
              <a:hlinkClick r:id="rId15" action="ppaction://hlinksldjump"/>
              <a:extLst>
                <a:ext uri="{FF2B5EF4-FFF2-40B4-BE49-F238E27FC236}">
                  <a16:creationId xmlns:a16="http://schemas.microsoft.com/office/drawing/2014/main" id="{B79823A1-09CA-48F6-B7E7-D8171719B95F}"/>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4" name="Paralelogramo 27">
              <a:hlinkClick r:id="rId16" action="ppaction://hlinksldjump"/>
              <a:extLst>
                <a:ext uri="{FF2B5EF4-FFF2-40B4-BE49-F238E27FC236}">
                  <a16:creationId xmlns:a16="http://schemas.microsoft.com/office/drawing/2014/main" id="{5F71C03E-7DC8-445F-B238-2A9AB14CB83A}"/>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5" name="Paralelogramo 29">
              <a:hlinkClick r:id="rId17" action="ppaction://hlinksldjump"/>
              <a:extLst>
                <a:ext uri="{FF2B5EF4-FFF2-40B4-BE49-F238E27FC236}">
                  <a16:creationId xmlns:a16="http://schemas.microsoft.com/office/drawing/2014/main" id="{E9300D08-A7D5-4C1C-8C0A-88E9A618228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26499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4225601" cy="550151"/>
          </a:xfrm>
          <a:prstGeom prst="rect">
            <a:avLst/>
          </a:prstGeom>
          <a:noFill/>
        </p:spPr>
        <p:txBody>
          <a:bodyPr wrap="square" rtlCol="0" anchor="b">
            <a:spAutoFit/>
          </a:bodyPr>
          <a:lstStyle/>
          <a:p>
            <a:pPr>
              <a:lnSpc>
                <a:spcPts val="3751"/>
              </a:lnSpc>
            </a:pPr>
            <a:r>
              <a:rPr lang="es-ES_tradnl" sz="2400" b="1" dirty="0">
                <a:solidFill>
                  <a:srgbClr val="61B7E3"/>
                </a:solidFill>
                <a:latin typeface="Scotia Headline"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340361" y="2793898"/>
            <a:ext cx="2451462" cy="646331"/>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Recorre la pantalla hacia abajo hasta encontrar la sección “Datos del inmueble”.</a:t>
            </a:r>
          </a:p>
        </p:txBody>
      </p:sp>
      <p:sp>
        <p:nvSpPr>
          <p:cNvPr id="43" name="Rectángulo 16">
            <a:extLst>
              <a:ext uri="{FF2B5EF4-FFF2-40B4-BE49-F238E27FC236}">
                <a16:creationId xmlns:a16="http://schemas.microsoft.com/office/drawing/2014/main" id="{19E687D0-CE71-5049-5A74-6BE3CB2791C9}"/>
              </a:ext>
            </a:extLst>
          </p:cNvPr>
          <p:cNvSpPr/>
          <p:nvPr/>
        </p:nvSpPr>
        <p:spPr>
          <a:xfrm flipH="1">
            <a:off x="1168178" y="3790495"/>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Rectángulo 17">
            <a:extLst>
              <a:ext uri="{FF2B5EF4-FFF2-40B4-BE49-F238E27FC236}">
                <a16:creationId xmlns:a16="http://schemas.microsoft.com/office/drawing/2014/main" id="{ADC29151-F7BA-54A6-0FEB-B9443505DC68}"/>
              </a:ext>
            </a:extLst>
          </p:cNvPr>
          <p:cNvSpPr/>
          <p:nvPr/>
        </p:nvSpPr>
        <p:spPr>
          <a:xfrm>
            <a:off x="1168177" y="2793873"/>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CuadroTexto 18">
            <a:extLst>
              <a:ext uri="{FF2B5EF4-FFF2-40B4-BE49-F238E27FC236}">
                <a16:creationId xmlns:a16="http://schemas.microsoft.com/office/drawing/2014/main" id="{C2CE7EBC-BFC7-3FAA-7DA5-AF31CFD71E62}"/>
              </a:ext>
            </a:extLst>
          </p:cNvPr>
          <p:cNvSpPr txBox="1"/>
          <p:nvPr/>
        </p:nvSpPr>
        <p:spPr>
          <a:xfrm>
            <a:off x="347071" y="2855454"/>
            <a:ext cx="829023"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05</a:t>
            </a:r>
          </a:p>
        </p:txBody>
      </p:sp>
      <p:sp>
        <p:nvSpPr>
          <p:cNvPr id="67" name="CuadroTexto 19">
            <a:extLst>
              <a:ext uri="{FF2B5EF4-FFF2-40B4-BE49-F238E27FC236}">
                <a16:creationId xmlns:a16="http://schemas.microsoft.com/office/drawing/2014/main" id="{A3695D37-FAEB-BDB0-9583-59B0851D3708}"/>
              </a:ext>
            </a:extLst>
          </p:cNvPr>
          <p:cNvSpPr txBox="1"/>
          <p:nvPr/>
        </p:nvSpPr>
        <p:spPr>
          <a:xfrm>
            <a:off x="298083" y="3898839"/>
            <a:ext cx="870095"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06</a:t>
            </a:r>
          </a:p>
        </p:txBody>
      </p:sp>
      <p:sp>
        <p:nvSpPr>
          <p:cNvPr id="68" name="TextBox 49">
            <a:extLst>
              <a:ext uri="{FF2B5EF4-FFF2-40B4-BE49-F238E27FC236}">
                <a16:creationId xmlns:a16="http://schemas.microsoft.com/office/drawing/2014/main" id="{52554B24-F2D6-9D8A-2862-A3BBB0B749AE}"/>
              </a:ext>
            </a:extLst>
          </p:cNvPr>
          <p:cNvSpPr txBox="1"/>
          <p:nvPr/>
        </p:nvSpPr>
        <p:spPr>
          <a:xfrm>
            <a:off x="1340361" y="4060110"/>
            <a:ext cx="2318285" cy="461665"/>
          </a:xfrm>
          <a:prstGeom prst="rect">
            <a:avLst/>
          </a:prstGeom>
          <a:noFill/>
        </p:spPr>
        <p:txBody>
          <a:bodyPr wrap="square" rtlCol="0" anchor="b">
            <a:spAutoFit/>
          </a:bodyPr>
          <a:lstStyle/>
          <a:p>
            <a:r>
              <a:rPr lang="es-ES" sz="1200" dirty="0">
                <a:latin typeface="Scotia" panose="020B0503020203020204" pitchFamily="34" charset="0"/>
                <a:ea typeface="Noto Sans" panose="020B0502040504020204" pitchFamily="34" charset="0"/>
                <a:cs typeface="Noto Sans" panose="020B0502040504020204" pitchFamily="34" charset="0"/>
              </a:rPr>
              <a:t>Revisa todos los datos y verifica si son correctos.</a:t>
            </a:r>
          </a:p>
        </p:txBody>
      </p:sp>
      <p:pic>
        <p:nvPicPr>
          <p:cNvPr id="71" name="Graphic 70" descr="Cursor with solid fill">
            <a:extLst>
              <a:ext uri="{FF2B5EF4-FFF2-40B4-BE49-F238E27FC236}">
                <a16:creationId xmlns:a16="http://schemas.microsoft.com/office/drawing/2014/main" id="{39BF6567-7FB5-A9A5-2544-5B70CDD8C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2876" y="3200400"/>
            <a:ext cx="457200" cy="457200"/>
          </a:xfrm>
          <a:prstGeom prst="rect">
            <a:avLst/>
          </a:prstGeom>
        </p:spPr>
      </p:pic>
      <p:sp>
        <p:nvSpPr>
          <p:cNvPr id="9" name="Rectángulo 50">
            <a:extLst>
              <a:ext uri="{FF2B5EF4-FFF2-40B4-BE49-F238E27FC236}">
                <a16:creationId xmlns:a16="http://schemas.microsoft.com/office/drawing/2014/main" id="{0E9643E8-7E63-0D97-2AC9-69C5F3C20514}"/>
              </a:ext>
            </a:extLst>
          </p:cNvPr>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27">
            <a:hlinkClick r:id="rId6" action="ppaction://hlinksldjump"/>
            <a:extLst>
              <a:ext uri="{FF2B5EF4-FFF2-40B4-BE49-F238E27FC236}">
                <a16:creationId xmlns:a16="http://schemas.microsoft.com/office/drawing/2014/main" id="{796AA869-DE16-58EE-3C5A-FFA57F390FE9}"/>
              </a:ext>
            </a:extLst>
          </p:cNvPr>
          <p:cNvSpPr txBox="1"/>
          <p:nvPr/>
        </p:nvSpPr>
        <p:spPr>
          <a:xfrm>
            <a:off x="1966545" y="0"/>
            <a:ext cx="1795219" cy="523220"/>
          </a:xfrm>
          <a:prstGeom prst="rect">
            <a:avLst/>
          </a:prstGeom>
          <a:noFill/>
        </p:spPr>
        <p:txBody>
          <a:bodyPr wrap="square" rtlCol="0">
            <a:spAutoFit/>
          </a:bodyPr>
          <a:lstStyle/>
          <a:p>
            <a:r>
              <a:rPr lang="es-ES_tradnl" sz="1400" b="1" dirty="0">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15" name="Imagen 29" descr="Icono&#10;&#10;Descripción generada automáticamente con confianza media">
            <a:hlinkClick r:id="" action="ppaction://hlinkshowjump?jump=firstslide"/>
            <a:extLst>
              <a:ext uri="{FF2B5EF4-FFF2-40B4-BE49-F238E27FC236}">
                <a16:creationId xmlns:a16="http://schemas.microsoft.com/office/drawing/2014/main" id="{ADA212D4-E779-DCDC-C11E-91EB77ECE929}"/>
              </a:ext>
            </a:extLst>
          </p:cNvPr>
          <p:cNvPicPr>
            <a:picLocks noChangeAspect="1"/>
          </p:cNvPicPr>
          <p:nvPr/>
        </p:nvPicPr>
        <p:blipFill rotWithShape="1">
          <a:blip r:embed="rId7">
            <a:alphaModFix amt="70000"/>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 name="Imagen 16">
            <a:extLst>
              <a:ext uri="{FF2B5EF4-FFF2-40B4-BE49-F238E27FC236}">
                <a16:creationId xmlns:a16="http://schemas.microsoft.com/office/drawing/2014/main" id="{2CAEE4F2-4F87-3625-C055-EE30BC5821B3}"/>
              </a:ext>
            </a:extLst>
          </p:cNvPr>
          <p:cNvPicPr>
            <a:picLocks noChangeAspect="1"/>
          </p:cNvPicPr>
          <p:nvPr/>
        </p:nvPicPr>
        <p:blipFill rotWithShape="1">
          <a:blip r:embed="rId9"/>
          <a:srcRect l="15245" t="14354" r="16547" b="11805"/>
          <a:stretch/>
        </p:blipFill>
        <p:spPr>
          <a:xfrm>
            <a:off x="3906283" y="1524476"/>
            <a:ext cx="7929797" cy="4828871"/>
          </a:xfrm>
          <a:prstGeom prst="rect">
            <a:avLst/>
          </a:prstGeom>
        </p:spPr>
      </p:pic>
      <p:sp>
        <p:nvSpPr>
          <p:cNvPr id="2" name="Paralelogramo 10">
            <a:hlinkClick r:id="rId6" action="ppaction://hlinksldjump"/>
            <a:extLst>
              <a:ext uri="{FF2B5EF4-FFF2-40B4-BE49-F238E27FC236}">
                <a16:creationId xmlns:a16="http://schemas.microsoft.com/office/drawing/2014/main" id="{E6F4035E-FB8B-E551-7714-A2BCFEEB460F}"/>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6" name="Paralelogramo 32">
            <a:hlinkClick r:id="rId6" action="ppaction://hlinksldjump"/>
            <a:extLst>
              <a:ext uri="{FF2B5EF4-FFF2-40B4-BE49-F238E27FC236}">
                <a16:creationId xmlns:a16="http://schemas.microsoft.com/office/drawing/2014/main" id="{17ADA0FA-911A-D5F9-58B8-6C0B557213B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7" name="Gráfico 37">
            <a:hlinkClick r:id="rId10" action="ppaction://hlinksldjump"/>
            <a:extLst>
              <a:ext uri="{FF2B5EF4-FFF2-40B4-BE49-F238E27FC236}">
                <a16:creationId xmlns:a16="http://schemas.microsoft.com/office/drawing/2014/main" id="{58AE8B25-CE65-E2E3-DDC4-A25B9B7EF3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14939D9C-BF66-B5E4-C722-31B35B536911}"/>
              </a:ext>
            </a:extLst>
          </p:cNvPr>
          <p:cNvSpPr/>
          <p:nvPr/>
        </p:nvSpPr>
        <p:spPr>
          <a:xfrm>
            <a:off x="1498171" y="4852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25" name="Grupo 16">
            <a:extLst>
              <a:ext uri="{FF2B5EF4-FFF2-40B4-BE49-F238E27FC236}">
                <a16:creationId xmlns:a16="http://schemas.microsoft.com/office/drawing/2014/main" id="{53BC912C-8B4A-4643-863F-FFAE384739CC}"/>
              </a:ext>
            </a:extLst>
          </p:cNvPr>
          <p:cNvGrpSpPr/>
          <p:nvPr/>
        </p:nvGrpSpPr>
        <p:grpSpPr>
          <a:xfrm>
            <a:off x="3724272" y="46926"/>
            <a:ext cx="2218079" cy="426166"/>
            <a:chOff x="2940417" y="-12700"/>
            <a:chExt cx="2218079" cy="426166"/>
          </a:xfrm>
        </p:grpSpPr>
        <p:sp>
          <p:nvSpPr>
            <p:cNvPr id="27" name="Paralelogramo 18">
              <a:hlinkClick r:id="rId13" action="ppaction://hlinksldjump"/>
              <a:extLst>
                <a:ext uri="{FF2B5EF4-FFF2-40B4-BE49-F238E27FC236}">
                  <a16:creationId xmlns:a16="http://schemas.microsoft.com/office/drawing/2014/main" id="{64267927-CA51-489D-9755-1E72DDA7A157}"/>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8" name="Paralelogramo 19">
              <a:hlinkClick r:id="rId14" action="ppaction://hlinksldjump"/>
              <a:extLst>
                <a:ext uri="{FF2B5EF4-FFF2-40B4-BE49-F238E27FC236}">
                  <a16:creationId xmlns:a16="http://schemas.microsoft.com/office/drawing/2014/main" id="{30A71F9F-A295-4BAD-9DAF-87A4EC9BC19E}"/>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9" name="Paralelogramo 20">
              <a:hlinkClick r:id="rId15" action="ppaction://hlinksldjump"/>
              <a:extLst>
                <a:ext uri="{FF2B5EF4-FFF2-40B4-BE49-F238E27FC236}">
                  <a16:creationId xmlns:a16="http://schemas.microsoft.com/office/drawing/2014/main" id="{C8B5EC82-2475-42C2-9268-781CEBE657F0}"/>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0" name="Paralelogramo 27">
              <a:hlinkClick r:id="rId16" action="ppaction://hlinksldjump"/>
              <a:extLst>
                <a:ext uri="{FF2B5EF4-FFF2-40B4-BE49-F238E27FC236}">
                  <a16:creationId xmlns:a16="http://schemas.microsoft.com/office/drawing/2014/main" id="{BFB3AE80-1964-40BC-945F-F987E88D9357}"/>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1" name="Paralelogramo 29">
              <a:hlinkClick r:id="rId17" action="ppaction://hlinksldjump"/>
              <a:extLst>
                <a:ext uri="{FF2B5EF4-FFF2-40B4-BE49-F238E27FC236}">
                  <a16:creationId xmlns:a16="http://schemas.microsoft.com/office/drawing/2014/main" id="{02C06DFA-4495-4C96-825D-C62653CF3EC1}"/>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22814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1DDF8"/>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0E5867A-D1E3-C0BD-E6FA-382FCEE9129D}"/>
              </a:ext>
            </a:extLst>
          </p:cNvPr>
          <p:cNvSpPr txBox="1"/>
          <p:nvPr/>
        </p:nvSpPr>
        <p:spPr>
          <a:xfrm>
            <a:off x="1549400" y="2644170"/>
            <a:ext cx="9398000" cy="1569660"/>
          </a:xfrm>
          <a:prstGeom prst="rect">
            <a:avLst/>
          </a:prstGeom>
          <a:noFill/>
        </p:spPr>
        <p:txBody>
          <a:bodyPr wrap="square" rtlCol="0">
            <a:spAutoFit/>
          </a:bodyPr>
          <a:lstStyle/>
          <a:p>
            <a:r>
              <a:rPr lang="es-MX" sz="9600" dirty="0">
                <a:solidFill>
                  <a:schemeClr val="bg1"/>
                </a:solidFill>
                <a:latin typeface="Poppins SemiBold" panose="00000700000000000000" pitchFamily="2" charset="0"/>
                <a:cs typeface="Poppins SemiBold" panose="00000700000000000000" pitchFamily="2" charset="0"/>
              </a:rPr>
              <a:t>Visión general</a:t>
            </a:r>
          </a:p>
        </p:txBody>
      </p:sp>
      <p:pic>
        <p:nvPicPr>
          <p:cNvPr id="6" name="Imagen 5" descr="Un dibujo de una cara feliz&#10;&#10;Descripción generada automáticamente con confianza baja">
            <a:extLst>
              <a:ext uri="{FF2B5EF4-FFF2-40B4-BE49-F238E27FC236}">
                <a16:creationId xmlns:a16="http://schemas.microsoft.com/office/drawing/2014/main" id="{1956D1B6-38C2-9FF7-561F-0F41EFA68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134342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0898" y="826989"/>
            <a:ext cx="4058008" cy="550151"/>
          </a:xfrm>
          <a:prstGeom prst="rect">
            <a:avLst/>
          </a:prstGeom>
          <a:noFill/>
        </p:spPr>
        <p:txBody>
          <a:bodyPr wrap="square" rtlCol="0" anchor="b">
            <a:spAutoFit/>
          </a:bodyPr>
          <a:lstStyle/>
          <a:p>
            <a:pPr>
              <a:lnSpc>
                <a:spcPts val="3751"/>
              </a:lnSpc>
            </a:pPr>
            <a:r>
              <a:rPr lang="es-ES_tradnl" sz="2400" b="1" dirty="0">
                <a:solidFill>
                  <a:srgbClr val="61B7E3"/>
                </a:solidFill>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314935" y="2971435"/>
            <a:ext cx="3383031" cy="830997"/>
          </a:xfrm>
          <a:prstGeom prst="rect">
            <a:avLst/>
          </a:prstGeom>
          <a:noFill/>
        </p:spPr>
        <p:txBody>
          <a:bodyPr wrap="square" rtlCol="0" anchor="b">
            <a:spAutoFit/>
          </a:bodyPr>
          <a:lstStyle/>
          <a:p>
            <a:r>
              <a:rPr lang="es-ES" sz="1200" dirty="0">
                <a:latin typeface="Scotia" panose="020B0503020203020204" pitchFamily="34" charset="0"/>
                <a:ea typeface="Noto Sans"/>
                <a:cs typeface="Noto Sans"/>
              </a:rPr>
              <a:t>Haz clic en el botón “Editar”. PRESTO habilitará los campos para que puedas modificarlos, los identificarás porque pasarán de color gris a blanco.</a:t>
            </a:r>
          </a:p>
        </p:txBody>
      </p:sp>
      <p:sp>
        <p:nvSpPr>
          <p:cNvPr id="46" name="Rectángulo 17">
            <a:extLst>
              <a:ext uri="{FF2B5EF4-FFF2-40B4-BE49-F238E27FC236}">
                <a16:creationId xmlns:a16="http://schemas.microsoft.com/office/drawing/2014/main" id="{ADC29151-F7BA-54A6-0FEB-B9443505DC68}"/>
              </a:ext>
            </a:extLst>
          </p:cNvPr>
          <p:cNvSpPr/>
          <p:nvPr/>
        </p:nvSpPr>
        <p:spPr>
          <a:xfrm>
            <a:off x="1116406" y="2971435"/>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CuadroTexto 18">
            <a:extLst>
              <a:ext uri="{FF2B5EF4-FFF2-40B4-BE49-F238E27FC236}">
                <a16:creationId xmlns:a16="http://schemas.microsoft.com/office/drawing/2014/main" id="{C2CE7EBC-BFC7-3FAA-7DA5-AF31CFD71E62}"/>
              </a:ext>
            </a:extLst>
          </p:cNvPr>
          <p:cNvSpPr txBox="1"/>
          <p:nvPr/>
        </p:nvSpPr>
        <p:spPr>
          <a:xfrm>
            <a:off x="154206" y="3025607"/>
            <a:ext cx="962200"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07</a:t>
            </a:r>
          </a:p>
        </p:txBody>
      </p:sp>
      <p:sp>
        <p:nvSpPr>
          <p:cNvPr id="17" name="CuadroTexto 27">
            <a:hlinkClick r:id="rId4" action="ppaction://hlinksldjump"/>
            <a:extLst>
              <a:ext uri="{FF2B5EF4-FFF2-40B4-BE49-F238E27FC236}">
                <a16:creationId xmlns:a16="http://schemas.microsoft.com/office/drawing/2014/main" id="{FCC220BD-CA54-5387-A2E4-CFD34285AED5}"/>
              </a:ext>
            </a:extLst>
          </p:cNvPr>
          <p:cNvSpPr txBox="1"/>
          <p:nvPr/>
        </p:nvSpPr>
        <p:spPr>
          <a:xfrm>
            <a:off x="1966545" y="0"/>
            <a:ext cx="1795219" cy="523220"/>
          </a:xfrm>
          <a:prstGeom prst="rect">
            <a:avLst/>
          </a:prstGeom>
          <a:noFill/>
        </p:spPr>
        <p:txBody>
          <a:bodyPr wrap="square" rtlCol="0">
            <a:spAutoFit/>
          </a:bodyPr>
          <a:lstStyle/>
          <a:p>
            <a:r>
              <a:rPr lang="es-ES_tradnl" sz="1400" b="1" dirty="0">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19" name="Imagen 29" descr="Icono&#10;&#10;Descripción generada automáticamente con confianza media">
            <a:hlinkClick r:id="" action="ppaction://hlinkshowjump?jump=firstslide"/>
            <a:extLst>
              <a:ext uri="{FF2B5EF4-FFF2-40B4-BE49-F238E27FC236}">
                <a16:creationId xmlns:a16="http://schemas.microsoft.com/office/drawing/2014/main" id="{5B61353A-CDF4-D1C2-B0D8-2CF22800D1D1}"/>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pSp>
        <p:nvGrpSpPr>
          <p:cNvPr id="3" name="Grupo 31">
            <a:extLst>
              <a:ext uri="{FF2B5EF4-FFF2-40B4-BE49-F238E27FC236}">
                <a16:creationId xmlns:a16="http://schemas.microsoft.com/office/drawing/2014/main" id="{1180E28F-C9F8-7621-8AD5-52F05B2E6879}"/>
              </a:ext>
            </a:extLst>
          </p:cNvPr>
          <p:cNvGrpSpPr/>
          <p:nvPr/>
        </p:nvGrpSpPr>
        <p:grpSpPr>
          <a:xfrm>
            <a:off x="4652257" y="979598"/>
            <a:ext cx="7150372" cy="3983674"/>
            <a:chOff x="4072336" y="1994853"/>
            <a:chExt cx="7622867" cy="4366053"/>
          </a:xfrm>
        </p:grpSpPr>
        <p:pic>
          <p:nvPicPr>
            <p:cNvPr id="16" name="Imagen 20">
              <a:extLst>
                <a:ext uri="{FF2B5EF4-FFF2-40B4-BE49-F238E27FC236}">
                  <a16:creationId xmlns:a16="http://schemas.microsoft.com/office/drawing/2014/main" id="{573B3104-873D-E1DF-57EF-09EEC64DA35A}"/>
                </a:ext>
              </a:extLst>
            </p:cNvPr>
            <p:cNvPicPr>
              <a:picLocks noChangeAspect="1"/>
            </p:cNvPicPr>
            <p:nvPr/>
          </p:nvPicPr>
          <p:blipFill rotWithShape="1">
            <a:blip r:embed="rId7"/>
            <a:srcRect l="14775" t="17980" r="16620" b="12163"/>
            <a:stretch/>
          </p:blipFill>
          <p:spPr>
            <a:xfrm>
              <a:off x="4072336" y="1994853"/>
              <a:ext cx="7622867" cy="4366053"/>
            </a:xfrm>
            <a:prstGeom prst="rect">
              <a:avLst/>
            </a:prstGeom>
          </p:spPr>
        </p:pic>
        <p:pic>
          <p:nvPicPr>
            <p:cNvPr id="21" name="Imagen 30">
              <a:extLst>
                <a:ext uri="{FF2B5EF4-FFF2-40B4-BE49-F238E27FC236}">
                  <a16:creationId xmlns:a16="http://schemas.microsoft.com/office/drawing/2014/main" id="{FE485DFF-6577-929F-39F4-CE416E8C6A34}"/>
                </a:ext>
              </a:extLst>
            </p:cNvPr>
            <p:cNvPicPr>
              <a:picLocks noChangeAspect="1"/>
            </p:cNvPicPr>
            <p:nvPr/>
          </p:nvPicPr>
          <p:blipFill rotWithShape="1">
            <a:blip r:embed="rId8"/>
            <a:srcRect l="32337" t="79904" r="58177" b="15618"/>
            <a:stretch/>
          </p:blipFill>
          <p:spPr>
            <a:xfrm>
              <a:off x="5921306" y="5839012"/>
              <a:ext cx="1102605" cy="292777"/>
            </a:xfrm>
            <a:prstGeom prst="rect">
              <a:avLst/>
            </a:prstGeom>
          </p:spPr>
        </p:pic>
      </p:grpSp>
      <p:graphicFrame>
        <p:nvGraphicFramePr>
          <p:cNvPr id="22" name="Tabla 20">
            <a:extLst>
              <a:ext uri="{FF2B5EF4-FFF2-40B4-BE49-F238E27FC236}">
                <a16:creationId xmlns:a16="http://schemas.microsoft.com/office/drawing/2014/main" id="{B34C181F-3DC8-889E-0833-AFF378C7634F}"/>
              </a:ext>
            </a:extLst>
          </p:cNvPr>
          <p:cNvGraphicFramePr>
            <a:graphicFrameLocks noGrp="1"/>
          </p:cNvGraphicFramePr>
          <p:nvPr>
            <p:extLst>
              <p:ext uri="{D42A27DB-BD31-4B8C-83A1-F6EECF244321}">
                <p14:modId xmlns:p14="http://schemas.microsoft.com/office/powerpoint/2010/main" val="3335929101"/>
              </p:ext>
            </p:extLst>
          </p:nvPr>
        </p:nvGraphicFramePr>
        <p:xfrm>
          <a:off x="733358" y="4231039"/>
          <a:ext cx="3436011" cy="1285240"/>
        </p:xfrm>
        <a:graphic>
          <a:graphicData uri="http://schemas.openxmlformats.org/drawingml/2006/table">
            <a:tbl>
              <a:tblPr firstRow="1" bandRow="1">
                <a:tableStyleId>{073A0DAA-6AF3-43AB-8588-CEC1D06C72B9}</a:tableStyleId>
              </a:tblPr>
              <a:tblGrid>
                <a:gridCol w="922099">
                  <a:extLst>
                    <a:ext uri="{9D8B030D-6E8A-4147-A177-3AD203B41FA5}">
                      <a16:colId xmlns:a16="http://schemas.microsoft.com/office/drawing/2014/main" val="3474137885"/>
                    </a:ext>
                  </a:extLst>
                </a:gridCol>
                <a:gridCol w="2513912">
                  <a:extLst>
                    <a:ext uri="{9D8B030D-6E8A-4147-A177-3AD203B41FA5}">
                      <a16:colId xmlns:a16="http://schemas.microsoft.com/office/drawing/2014/main" val="3915849596"/>
                    </a:ext>
                  </a:extLst>
                </a:gridCol>
              </a:tblGrid>
              <a:tr h="370840">
                <a:tc>
                  <a:txBody>
                    <a:bodyPr/>
                    <a:lstStyle/>
                    <a:p>
                      <a:r>
                        <a:rPr lang="es-ES_tradnl" sz="1200" dirty="0"/>
                        <a:t>Si los datos son</a:t>
                      </a:r>
                    </a:p>
                  </a:txBody>
                  <a:tcPr>
                    <a:solidFill>
                      <a:srgbClr val="0074D6"/>
                    </a:solidFill>
                  </a:tcPr>
                </a:tc>
                <a:tc>
                  <a:txBody>
                    <a:bodyPr/>
                    <a:lstStyle/>
                    <a:p>
                      <a:r>
                        <a:rPr lang="es-ES_tradnl" sz="1200" dirty="0"/>
                        <a:t>Entonces</a:t>
                      </a:r>
                    </a:p>
                  </a:txBody>
                  <a:tcPr>
                    <a:solidFill>
                      <a:srgbClr val="0074D6"/>
                    </a:solidFill>
                  </a:tcPr>
                </a:tc>
                <a:extLst>
                  <a:ext uri="{0D108BD9-81ED-4DB2-BD59-A6C34878D82A}">
                    <a16:rowId xmlns:a16="http://schemas.microsoft.com/office/drawing/2014/main" val="649608093"/>
                  </a:ext>
                </a:extLst>
              </a:tr>
              <a:tr h="370840">
                <a:tc>
                  <a:txBody>
                    <a:bodyPr/>
                    <a:lstStyle/>
                    <a:p>
                      <a:r>
                        <a:rPr lang="es-ES_tradnl" sz="1200" dirty="0"/>
                        <a:t>Incorrectos</a:t>
                      </a:r>
                    </a:p>
                  </a:txBody>
                  <a:tcPr>
                    <a:solidFill>
                      <a:srgbClr val="91C8F8"/>
                    </a:solidFill>
                  </a:tcPr>
                </a:tc>
                <a:tc>
                  <a:txBody>
                    <a:bodyPr/>
                    <a:lstStyle/>
                    <a:p>
                      <a:pPr marL="285750" indent="-285750">
                        <a:buFont typeface="Arial" panose="020B0604020202020204" pitchFamily="34" charset="0"/>
                        <a:buChar char="•"/>
                      </a:pPr>
                      <a:r>
                        <a:rPr lang="es-ES_tradnl" sz="1200" dirty="0"/>
                        <a:t>Actualiza los campos necesarios.</a:t>
                      </a:r>
                    </a:p>
                    <a:p>
                      <a:pPr marL="285750" indent="-285750">
                        <a:buFont typeface="Arial" panose="020B0604020202020204" pitchFamily="34" charset="0"/>
                        <a:buChar char="•"/>
                      </a:pPr>
                      <a:r>
                        <a:rPr lang="es-ES_tradnl" sz="1200" dirty="0"/>
                        <a:t>Continua en el siguiente paso.</a:t>
                      </a:r>
                    </a:p>
                  </a:txBody>
                  <a:tcPr>
                    <a:solidFill>
                      <a:srgbClr val="91C8F8"/>
                    </a:solidFill>
                  </a:tcPr>
                </a:tc>
                <a:extLst>
                  <a:ext uri="{0D108BD9-81ED-4DB2-BD59-A6C34878D82A}">
                    <a16:rowId xmlns:a16="http://schemas.microsoft.com/office/drawing/2014/main" val="2402978256"/>
                  </a:ext>
                </a:extLst>
              </a:tr>
              <a:tr h="370840">
                <a:tc>
                  <a:txBody>
                    <a:bodyPr/>
                    <a:lstStyle/>
                    <a:p>
                      <a:r>
                        <a:rPr lang="es-ES_tradnl" sz="1200" dirty="0"/>
                        <a:t>Correctos</a:t>
                      </a:r>
                    </a:p>
                  </a:txBody>
                  <a:tcPr>
                    <a:solidFill>
                      <a:srgbClr val="91C8F8"/>
                    </a:solidFill>
                  </a:tcPr>
                </a:tc>
                <a:tc>
                  <a:txBody>
                    <a:bodyPr/>
                    <a:lstStyle/>
                    <a:p>
                      <a:r>
                        <a:rPr lang="es-ES_tradnl" sz="1200" dirty="0"/>
                        <a:t>Avanza al siguiente paso.</a:t>
                      </a:r>
                    </a:p>
                  </a:txBody>
                  <a:tcPr>
                    <a:solidFill>
                      <a:srgbClr val="91C8F8"/>
                    </a:solidFill>
                  </a:tcPr>
                </a:tc>
                <a:extLst>
                  <a:ext uri="{0D108BD9-81ED-4DB2-BD59-A6C34878D82A}">
                    <a16:rowId xmlns:a16="http://schemas.microsoft.com/office/drawing/2014/main" val="1445412402"/>
                  </a:ext>
                </a:extLst>
              </a:tr>
            </a:tbl>
          </a:graphicData>
        </a:graphic>
      </p:graphicFrame>
      <p:pic>
        <p:nvPicPr>
          <p:cNvPr id="29" name="Graphic 28" descr="Cursor with solid fill">
            <a:extLst>
              <a:ext uri="{FF2B5EF4-FFF2-40B4-BE49-F238E27FC236}">
                <a16:creationId xmlns:a16="http://schemas.microsoft.com/office/drawing/2014/main" id="{43F0C94D-D4C0-60B4-1F63-939E468E9B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80788" y="5249143"/>
            <a:ext cx="578035" cy="578035"/>
          </a:xfrm>
          <a:prstGeom prst="rect">
            <a:avLst/>
          </a:prstGeom>
        </p:spPr>
      </p:pic>
      <p:sp>
        <p:nvSpPr>
          <p:cNvPr id="2" name="Paralelogramo 10">
            <a:hlinkClick r:id="rId4" action="ppaction://hlinksldjump"/>
            <a:extLst>
              <a:ext uri="{FF2B5EF4-FFF2-40B4-BE49-F238E27FC236}">
                <a16:creationId xmlns:a16="http://schemas.microsoft.com/office/drawing/2014/main" id="{F3F76BA5-D2B4-F7D3-9CB8-F40F9DC18C98}"/>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6" name="Paralelogramo 32">
            <a:hlinkClick r:id="rId4" action="ppaction://hlinksldjump"/>
            <a:extLst>
              <a:ext uri="{FF2B5EF4-FFF2-40B4-BE49-F238E27FC236}">
                <a16:creationId xmlns:a16="http://schemas.microsoft.com/office/drawing/2014/main" id="{0015E94B-6AE4-0D8A-3F21-805F6849F712}"/>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7" name="Gráfico 37">
            <a:hlinkClick r:id="rId11" action="ppaction://hlinksldjump"/>
            <a:extLst>
              <a:ext uri="{FF2B5EF4-FFF2-40B4-BE49-F238E27FC236}">
                <a16:creationId xmlns:a16="http://schemas.microsoft.com/office/drawing/2014/main" id="{D00FA92C-7D89-B50D-D798-8631A7216E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31C875AE-250C-0A64-D7EC-3262F6C12D8E}"/>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28" name="Grupo 16">
            <a:extLst>
              <a:ext uri="{FF2B5EF4-FFF2-40B4-BE49-F238E27FC236}">
                <a16:creationId xmlns:a16="http://schemas.microsoft.com/office/drawing/2014/main" id="{41C1AE33-D1E9-4D48-A3C9-9362D3CAD6F4}"/>
              </a:ext>
            </a:extLst>
          </p:cNvPr>
          <p:cNvGrpSpPr/>
          <p:nvPr/>
        </p:nvGrpSpPr>
        <p:grpSpPr>
          <a:xfrm>
            <a:off x="3724272" y="46926"/>
            <a:ext cx="2218079" cy="426166"/>
            <a:chOff x="2940417" y="-12700"/>
            <a:chExt cx="2218079" cy="426166"/>
          </a:xfrm>
        </p:grpSpPr>
        <p:sp>
          <p:nvSpPr>
            <p:cNvPr id="31" name="Paralelogramo 18">
              <a:hlinkClick r:id="rId14" action="ppaction://hlinksldjump"/>
              <a:extLst>
                <a:ext uri="{FF2B5EF4-FFF2-40B4-BE49-F238E27FC236}">
                  <a16:creationId xmlns:a16="http://schemas.microsoft.com/office/drawing/2014/main" id="{65E790A8-5D7C-491C-8E0B-83CF213AE2E4}"/>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2" name="Paralelogramo 19">
              <a:hlinkClick r:id="rId15" action="ppaction://hlinksldjump"/>
              <a:extLst>
                <a:ext uri="{FF2B5EF4-FFF2-40B4-BE49-F238E27FC236}">
                  <a16:creationId xmlns:a16="http://schemas.microsoft.com/office/drawing/2014/main" id="{826863B2-4A40-4E5C-B472-30E84C583BB4}"/>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4" name="Paralelogramo 20">
              <a:hlinkClick r:id="rId16" action="ppaction://hlinksldjump"/>
              <a:extLst>
                <a:ext uri="{FF2B5EF4-FFF2-40B4-BE49-F238E27FC236}">
                  <a16:creationId xmlns:a16="http://schemas.microsoft.com/office/drawing/2014/main" id="{A240AF0B-C12B-4AB8-A934-6A6C1690D84E}"/>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5" name="Paralelogramo 27">
              <a:hlinkClick r:id="rId17" action="ppaction://hlinksldjump"/>
              <a:extLst>
                <a:ext uri="{FF2B5EF4-FFF2-40B4-BE49-F238E27FC236}">
                  <a16:creationId xmlns:a16="http://schemas.microsoft.com/office/drawing/2014/main" id="{83A235ED-D410-44D9-A405-1A349FDFAE06}"/>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6" name="Paralelogramo 29">
              <a:hlinkClick r:id="rId18" action="ppaction://hlinksldjump"/>
              <a:extLst>
                <a:ext uri="{FF2B5EF4-FFF2-40B4-BE49-F238E27FC236}">
                  <a16:creationId xmlns:a16="http://schemas.microsoft.com/office/drawing/2014/main" id="{F1A9263C-582C-44E9-9D3B-7CC2B44EE56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883644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0898" y="826989"/>
            <a:ext cx="4058008" cy="550151"/>
          </a:xfrm>
          <a:prstGeom prst="rect">
            <a:avLst/>
          </a:prstGeom>
          <a:noFill/>
        </p:spPr>
        <p:txBody>
          <a:bodyPr wrap="square" rtlCol="0" anchor="b">
            <a:spAutoFit/>
          </a:bodyPr>
          <a:lstStyle/>
          <a:p>
            <a:pPr>
              <a:lnSpc>
                <a:spcPts val="3751"/>
              </a:lnSpc>
            </a:pPr>
            <a:r>
              <a:rPr lang="es-ES_tradnl" sz="2400" b="1" dirty="0">
                <a:solidFill>
                  <a:srgbClr val="61B7E3"/>
                </a:solidFill>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334296" y="2358096"/>
            <a:ext cx="3475137" cy="646331"/>
          </a:xfrm>
          <a:prstGeom prst="rect">
            <a:avLst/>
          </a:prstGeom>
          <a:noFill/>
        </p:spPr>
        <p:txBody>
          <a:bodyPr wrap="square" rtlCol="0" anchor="b">
            <a:spAutoFit/>
          </a:bodyPr>
          <a:lstStyle/>
          <a:p>
            <a:r>
              <a:rPr lang="es-ES" sz="1200" dirty="0">
                <a:latin typeface="Scotia" panose="020B0503020203020204" pitchFamily="34" charset="0"/>
                <a:ea typeface="Noto Sans"/>
                <a:cs typeface="Noto Sans"/>
              </a:rPr>
              <a:t>Sube en la pantalla hasta encontrar la sección “Expediente Digital” y haz clic en la pestaña “Valida expediente”</a:t>
            </a:r>
          </a:p>
        </p:txBody>
      </p:sp>
      <p:sp>
        <p:nvSpPr>
          <p:cNvPr id="46" name="Rectángulo 17">
            <a:extLst>
              <a:ext uri="{FF2B5EF4-FFF2-40B4-BE49-F238E27FC236}">
                <a16:creationId xmlns:a16="http://schemas.microsoft.com/office/drawing/2014/main" id="{ADC29151-F7BA-54A6-0FEB-B9443505DC68}"/>
              </a:ext>
            </a:extLst>
          </p:cNvPr>
          <p:cNvSpPr/>
          <p:nvPr/>
        </p:nvSpPr>
        <p:spPr>
          <a:xfrm>
            <a:off x="1110727" y="2283654"/>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CuadroTexto 18">
            <a:extLst>
              <a:ext uri="{FF2B5EF4-FFF2-40B4-BE49-F238E27FC236}">
                <a16:creationId xmlns:a16="http://schemas.microsoft.com/office/drawing/2014/main" id="{C2CE7EBC-BFC7-3FAA-7DA5-AF31CFD71E62}"/>
              </a:ext>
            </a:extLst>
          </p:cNvPr>
          <p:cNvSpPr txBox="1"/>
          <p:nvPr/>
        </p:nvSpPr>
        <p:spPr>
          <a:xfrm>
            <a:off x="167865" y="2327319"/>
            <a:ext cx="962200"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08</a:t>
            </a:r>
          </a:p>
        </p:txBody>
      </p:sp>
      <p:sp>
        <p:nvSpPr>
          <p:cNvPr id="16" name="Rectángulo 17">
            <a:extLst>
              <a:ext uri="{FF2B5EF4-FFF2-40B4-BE49-F238E27FC236}">
                <a16:creationId xmlns:a16="http://schemas.microsoft.com/office/drawing/2014/main" id="{9A44CCA0-3CFB-D066-7412-B03AC813D275}"/>
              </a:ext>
            </a:extLst>
          </p:cNvPr>
          <p:cNvSpPr/>
          <p:nvPr/>
        </p:nvSpPr>
        <p:spPr>
          <a:xfrm>
            <a:off x="1102920" y="3322580"/>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18">
            <a:extLst>
              <a:ext uri="{FF2B5EF4-FFF2-40B4-BE49-F238E27FC236}">
                <a16:creationId xmlns:a16="http://schemas.microsoft.com/office/drawing/2014/main" id="{0D1812E8-98F1-9ADB-197D-D33A70CC49EC}"/>
              </a:ext>
            </a:extLst>
          </p:cNvPr>
          <p:cNvSpPr txBox="1"/>
          <p:nvPr/>
        </p:nvSpPr>
        <p:spPr>
          <a:xfrm>
            <a:off x="160058" y="3366245"/>
            <a:ext cx="962200"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09</a:t>
            </a:r>
          </a:p>
        </p:txBody>
      </p:sp>
      <p:sp>
        <p:nvSpPr>
          <p:cNvPr id="23" name="TextBox 49">
            <a:extLst>
              <a:ext uri="{FF2B5EF4-FFF2-40B4-BE49-F238E27FC236}">
                <a16:creationId xmlns:a16="http://schemas.microsoft.com/office/drawing/2014/main" id="{058D23FC-3D04-69C7-BFB1-A5CE81F3E2A5}"/>
              </a:ext>
            </a:extLst>
          </p:cNvPr>
          <p:cNvSpPr txBox="1"/>
          <p:nvPr/>
        </p:nvSpPr>
        <p:spPr>
          <a:xfrm>
            <a:off x="1366095" y="3533225"/>
            <a:ext cx="3475137" cy="461665"/>
          </a:xfrm>
          <a:prstGeom prst="rect">
            <a:avLst/>
          </a:prstGeom>
          <a:noFill/>
        </p:spPr>
        <p:txBody>
          <a:bodyPr wrap="square" rtlCol="0" anchor="b">
            <a:spAutoFit/>
          </a:bodyPr>
          <a:lstStyle/>
          <a:p>
            <a:r>
              <a:rPr lang="es-ES" sz="1200" b="1" dirty="0">
                <a:latin typeface="Scotia" panose="020B0503020203020204" pitchFamily="34" charset="0"/>
                <a:ea typeface="Noto Sans"/>
                <a:cs typeface="Noto Sans"/>
              </a:rPr>
              <a:t>Captura el valor del inmueble en el campo “Valor compra venta”.</a:t>
            </a:r>
          </a:p>
        </p:txBody>
      </p:sp>
      <p:pic>
        <p:nvPicPr>
          <p:cNvPr id="24" name="Imagen 19">
            <a:extLst>
              <a:ext uri="{FF2B5EF4-FFF2-40B4-BE49-F238E27FC236}">
                <a16:creationId xmlns:a16="http://schemas.microsoft.com/office/drawing/2014/main" id="{5F1C3F21-8FF8-2805-7D64-9EDCA6060637}"/>
              </a:ext>
            </a:extLst>
          </p:cNvPr>
          <p:cNvPicPr>
            <a:picLocks noChangeAspect="1"/>
          </p:cNvPicPr>
          <p:nvPr/>
        </p:nvPicPr>
        <p:blipFill rotWithShape="1">
          <a:blip r:embed="rId4"/>
          <a:srcRect l="26313" t="16415" r="27566" b="12306"/>
          <a:stretch/>
        </p:blipFill>
        <p:spPr>
          <a:xfrm>
            <a:off x="4996944" y="1484504"/>
            <a:ext cx="5845015" cy="5081243"/>
          </a:xfrm>
          <a:prstGeom prst="rect">
            <a:avLst/>
          </a:prstGeom>
        </p:spPr>
      </p:pic>
      <p:sp>
        <p:nvSpPr>
          <p:cNvPr id="25" name="Rectángulo 17">
            <a:extLst>
              <a:ext uri="{FF2B5EF4-FFF2-40B4-BE49-F238E27FC236}">
                <a16:creationId xmlns:a16="http://schemas.microsoft.com/office/drawing/2014/main" id="{6CAE85A7-B007-7834-D7E5-64E51ED66CB4}"/>
              </a:ext>
            </a:extLst>
          </p:cNvPr>
          <p:cNvSpPr/>
          <p:nvPr/>
        </p:nvSpPr>
        <p:spPr>
          <a:xfrm>
            <a:off x="1110727" y="4404928"/>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18">
            <a:extLst>
              <a:ext uri="{FF2B5EF4-FFF2-40B4-BE49-F238E27FC236}">
                <a16:creationId xmlns:a16="http://schemas.microsoft.com/office/drawing/2014/main" id="{B3D19AA7-44D6-1AE9-F648-BEEBD4319F31}"/>
              </a:ext>
            </a:extLst>
          </p:cNvPr>
          <p:cNvSpPr txBox="1"/>
          <p:nvPr/>
        </p:nvSpPr>
        <p:spPr>
          <a:xfrm>
            <a:off x="263545" y="4514135"/>
            <a:ext cx="706565" cy="707886"/>
          </a:xfrm>
          <a:prstGeom prst="rect">
            <a:avLst/>
          </a:prstGeom>
          <a:noFill/>
        </p:spPr>
        <p:txBody>
          <a:bodyPr wrap="square" rtlCol="0">
            <a:spAutoFit/>
          </a:bodyPr>
          <a:lstStyle/>
          <a:p>
            <a:r>
              <a:rPr lang="es-MX" sz="4000" b="1" i="1" dirty="0">
                <a:solidFill>
                  <a:srgbClr val="61B7E3"/>
                </a:solidFill>
                <a:latin typeface="Scotia Headline" panose="020B0503020203020204" pitchFamily="34" charset="0"/>
                <a:cs typeface="Poppins SemiBold" panose="00000700000000000000" pitchFamily="2" charset="0"/>
              </a:rPr>
              <a:t>10</a:t>
            </a:r>
          </a:p>
        </p:txBody>
      </p:sp>
      <p:sp>
        <p:nvSpPr>
          <p:cNvPr id="27" name="TextBox 49">
            <a:extLst>
              <a:ext uri="{FF2B5EF4-FFF2-40B4-BE49-F238E27FC236}">
                <a16:creationId xmlns:a16="http://schemas.microsoft.com/office/drawing/2014/main" id="{D421B8F2-1A13-E5DF-FCAD-C75A6DCF5D4E}"/>
              </a:ext>
            </a:extLst>
          </p:cNvPr>
          <p:cNvSpPr txBox="1"/>
          <p:nvPr/>
        </p:nvSpPr>
        <p:spPr>
          <a:xfrm>
            <a:off x="1443951" y="4596006"/>
            <a:ext cx="3475137" cy="461665"/>
          </a:xfrm>
          <a:prstGeom prst="rect">
            <a:avLst/>
          </a:prstGeom>
          <a:noFill/>
        </p:spPr>
        <p:txBody>
          <a:bodyPr wrap="square" rtlCol="0" anchor="b">
            <a:spAutoFit/>
          </a:bodyPr>
          <a:lstStyle/>
          <a:p>
            <a:r>
              <a:rPr lang="es-ES" sz="1200" dirty="0">
                <a:latin typeface="Scotia" panose="020B0503020203020204" pitchFamily="34" charset="0"/>
                <a:ea typeface="Noto Sans"/>
                <a:cs typeface="Noto Sans"/>
              </a:rPr>
              <a:t>Haz clic en el botón “Guardar” que está en la parte de abajo.</a:t>
            </a:r>
          </a:p>
        </p:txBody>
      </p:sp>
      <p:sp>
        <p:nvSpPr>
          <p:cNvPr id="36" name="Rectangle 35">
            <a:extLst>
              <a:ext uri="{FF2B5EF4-FFF2-40B4-BE49-F238E27FC236}">
                <a16:creationId xmlns:a16="http://schemas.microsoft.com/office/drawing/2014/main" id="{F6465D00-BCB8-C417-5FF6-C5933FEBA94B}"/>
              </a:ext>
            </a:extLst>
          </p:cNvPr>
          <p:cNvSpPr/>
          <p:nvPr/>
        </p:nvSpPr>
        <p:spPr>
          <a:xfrm>
            <a:off x="5154627" y="5341274"/>
            <a:ext cx="1191874" cy="315455"/>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7" name="Graphic 36" descr="Cursor with solid fill">
            <a:extLst>
              <a:ext uri="{FF2B5EF4-FFF2-40B4-BE49-F238E27FC236}">
                <a16:creationId xmlns:a16="http://schemas.microsoft.com/office/drawing/2014/main" id="{3EE0AEC0-08C8-C97E-1F08-03C7623095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9451" y="6329828"/>
            <a:ext cx="578035" cy="578035"/>
          </a:xfrm>
          <a:prstGeom prst="rect">
            <a:avLst/>
          </a:prstGeom>
        </p:spPr>
      </p:pic>
      <p:pic>
        <p:nvPicPr>
          <p:cNvPr id="39" name="Graphic 38" descr="Cursor with solid fill">
            <a:extLst>
              <a:ext uri="{FF2B5EF4-FFF2-40B4-BE49-F238E27FC236}">
                <a16:creationId xmlns:a16="http://schemas.microsoft.com/office/drawing/2014/main" id="{1DE944F0-D223-1154-C964-0FACB02FC1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8910" y="1873185"/>
            <a:ext cx="578035" cy="578035"/>
          </a:xfrm>
          <a:prstGeom prst="rect">
            <a:avLst/>
          </a:prstGeom>
        </p:spPr>
      </p:pic>
      <p:sp>
        <p:nvSpPr>
          <p:cNvPr id="6" name="CuadroTexto 27">
            <a:hlinkClick r:id="rId7" action="ppaction://hlinksldjump"/>
            <a:extLst>
              <a:ext uri="{FF2B5EF4-FFF2-40B4-BE49-F238E27FC236}">
                <a16:creationId xmlns:a16="http://schemas.microsoft.com/office/drawing/2014/main" id="{49409F48-38E2-EE47-C923-8E8E2E275B77}"/>
              </a:ext>
            </a:extLst>
          </p:cNvPr>
          <p:cNvSpPr txBox="1"/>
          <p:nvPr/>
        </p:nvSpPr>
        <p:spPr>
          <a:xfrm>
            <a:off x="1966545" y="0"/>
            <a:ext cx="1795219" cy="523220"/>
          </a:xfrm>
          <a:prstGeom prst="rect">
            <a:avLst/>
          </a:prstGeom>
          <a:noFill/>
        </p:spPr>
        <p:txBody>
          <a:bodyPr wrap="square" rtlCol="0">
            <a:spAutoFit/>
          </a:bodyPr>
          <a:lstStyle/>
          <a:p>
            <a:r>
              <a:rPr lang="es-ES_tradnl" sz="1400" b="1" dirty="0">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7" name="Imagen 29" descr="Icono&#10;&#10;Descripción generada automáticamente con confianza media">
            <a:hlinkClick r:id="" action="ppaction://hlinkshowjump?jump=firstslide"/>
            <a:extLst>
              <a:ext uri="{FF2B5EF4-FFF2-40B4-BE49-F238E27FC236}">
                <a16:creationId xmlns:a16="http://schemas.microsoft.com/office/drawing/2014/main" id="{60424B1C-FECF-32BC-06B3-E7A205B51010}"/>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8" name="Paralelogramo 10">
            <a:hlinkClick r:id="rId7" action="ppaction://hlinksldjump"/>
            <a:extLst>
              <a:ext uri="{FF2B5EF4-FFF2-40B4-BE49-F238E27FC236}">
                <a16:creationId xmlns:a16="http://schemas.microsoft.com/office/drawing/2014/main" id="{0F61E811-4445-EA06-F244-BE2D1A751F55}"/>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9" name="Paralelogramo 32">
            <a:hlinkClick r:id="rId7" action="ppaction://hlinksldjump"/>
            <a:extLst>
              <a:ext uri="{FF2B5EF4-FFF2-40B4-BE49-F238E27FC236}">
                <a16:creationId xmlns:a16="http://schemas.microsoft.com/office/drawing/2014/main" id="{C72CC58B-C6CB-CC08-39AD-545AA70267B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0" name="Gráfico 37">
            <a:hlinkClick r:id="rId10" action="ppaction://hlinksldjump"/>
            <a:extLst>
              <a:ext uri="{FF2B5EF4-FFF2-40B4-BE49-F238E27FC236}">
                <a16:creationId xmlns:a16="http://schemas.microsoft.com/office/drawing/2014/main" id="{5627C4FE-E7C4-C757-3EF9-12B3A31F2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11" name="Paralelogramo 20">
            <a:extLst>
              <a:ext uri="{FF2B5EF4-FFF2-40B4-BE49-F238E27FC236}">
                <a16:creationId xmlns:a16="http://schemas.microsoft.com/office/drawing/2014/main" id="{78EA2FB2-91D0-EC69-9752-5A15109F30A3}"/>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12" name="Grupo 16">
            <a:extLst>
              <a:ext uri="{FF2B5EF4-FFF2-40B4-BE49-F238E27FC236}">
                <a16:creationId xmlns:a16="http://schemas.microsoft.com/office/drawing/2014/main" id="{45C17FEC-2830-B5AB-3E9C-6C609BA0C79F}"/>
              </a:ext>
            </a:extLst>
          </p:cNvPr>
          <p:cNvGrpSpPr/>
          <p:nvPr/>
        </p:nvGrpSpPr>
        <p:grpSpPr>
          <a:xfrm>
            <a:off x="3724272" y="46926"/>
            <a:ext cx="2218079" cy="426166"/>
            <a:chOff x="2940417" y="-12700"/>
            <a:chExt cx="2218079" cy="426166"/>
          </a:xfrm>
        </p:grpSpPr>
        <p:sp>
          <p:nvSpPr>
            <p:cNvPr id="13" name="Paralelogramo 18">
              <a:hlinkClick r:id="rId13" action="ppaction://hlinksldjump"/>
              <a:extLst>
                <a:ext uri="{FF2B5EF4-FFF2-40B4-BE49-F238E27FC236}">
                  <a16:creationId xmlns:a16="http://schemas.microsoft.com/office/drawing/2014/main" id="{FAA1AC32-BFA3-148C-A146-064E851C672B}"/>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14" name="Paralelogramo 19">
              <a:hlinkClick r:id="rId14" action="ppaction://hlinksldjump"/>
              <a:extLst>
                <a:ext uri="{FF2B5EF4-FFF2-40B4-BE49-F238E27FC236}">
                  <a16:creationId xmlns:a16="http://schemas.microsoft.com/office/drawing/2014/main" id="{10390D22-7907-C1CE-140C-53934450C663}"/>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15" name="Paralelogramo 20">
              <a:hlinkClick r:id="rId15" action="ppaction://hlinksldjump"/>
              <a:extLst>
                <a:ext uri="{FF2B5EF4-FFF2-40B4-BE49-F238E27FC236}">
                  <a16:creationId xmlns:a16="http://schemas.microsoft.com/office/drawing/2014/main" id="{8FF8ADCE-7EF6-0963-6A47-FEBB2BFFDF3A}"/>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17" name="Paralelogramo 27">
              <a:hlinkClick r:id="rId16" action="ppaction://hlinksldjump"/>
              <a:extLst>
                <a:ext uri="{FF2B5EF4-FFF2-40B4-BE49-F238E27FC236}">
                  <a16:creationId xmlns:a16="http://schemas.microsoft.com/office/drawing/2014/main" id="{53C91DF5-6010-E387-45A7-B9AA0CA818C1}"/>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18" name="Paralelogramo 29">
              <a:hlinkClick r:id="rId17" action="ppaction://hlinksldjump"/>
              <a:extLst>
                <a:ext uri="{FF2B5EF4-FFF2-40B4-BE49-F238E27FC236}">
                  <a16:creationId xmlns:a16="http://schemas.microsoft.com/office/drawing/2014/main" id="{38FFBF37-6094-520A-BC64-68E959C7F5BB}"/>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598477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8" y="826989"/>
            <a:ext cx="4119186"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8" name="CuadroTexto 27">
            <a:hlinkClick r:id="rId4" action="ppaction://hlinksldjump"/>
            <a:extLst>
              <a:ext uri="{FF2B5EF4-FFF2-40B4-BE49-F238E27FC236}">
                <a16:creationId xmlns:a16="http://schemas.microsoft.com/office/drawing/2014/main" id="{F172C138-CE0A-BDE6-5D85-D54E07685A66}"/>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0" name="Imagen 29" descr="Icono&#10;&#10;Descripción generada automáticamente con confianza media">
            <a:hlinkClick r:id="" action="ppaction://hlinkshowjump?jump=firstslide"/>
            <a:extLst>
              <a:ext uri="{FF2B5EF4-FFF2-40B4-BE49-F238E27FC236}">
                <a16:creationId xmlns:a16="http://schemas.microsoft.com/office/drawing/2014/main" id="{F223F7E9-A6F4-2EF2-8EAE-55A2A12C7A65}"/>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 name="Imagen 17">
            <a:extLst>
              <a:ext uri="{FF2B5EF4-FFF2-40B4-BE49-F238E27FC236}">
                <a16:creationId xmlns:a16="http://schemas.microsoft.com/office/drawing/2014/main" id="{4D9BA645-0F51-66E8-8762-BA8DA69C5BD9}"/>
              </a:ext>
            </a:extLst>
          </p:cNvPr>
          <p:cNvPicPr>
            <a:picLocks noChangeAspect="1"/>
          </p:cNvPicPr>
          <p:nvPr/>
        </p:nvPicPr>
        <p:blipFill rotWithShape="1">
          <a:blip r:embed="rId7"/>
          <a:srcRect l="26571" t="16716" r="27836" b="10271"/>
          <a:stretch/>
        </p:blipFill>
        <p:spPr>
          <a:xfrm>
            <a:off x="5065187" y="1484504"/>
            <a:ext cx="5414794" cy="4877680"/>
          </a:xfrm>
          <a:prstGeom prst="rect">
            <a:avLst/>
          </a:prstGeom>
        </p:spPr>
      </p:pic>
      <p:sp>
        <p:nvSpPr>
          <p:cNvPr id="16" name="Rectangle 15">
            <a:extLst>
              <a:ext uri="{FF2B5EF4-FFF2-40B4-BE49-F238E27FC236}">
                <a16:creationId xmlns:a16="http://schemas.microsoft.com/office/drawing/2014/main" id="{03934E8A-D7B6-F9E7-B1AB-E3BDFA994BF0}"/>
              </a:ext>
            </a:extLst>
          </p:cNvPr>
          <p:cNvSpPr/>
          <p:nvPr/>
        </p:nvSpPr>
        <p:spPr>
          <a:xfrm>
            <a:off x="360897" y="2137893"/>
            <a:ext cx="4365938" cy="129110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49">
            <a:extLst>
              <a:ext uri="{FF2B5EF4-FFF2-40B4-BE49-F238E27FC236}">
                <a16:creationId xmlns:a16="http://schemas.microsoft.com/office/drawing/2014/main" id="{3D84E36E-C5AC-4B6A-8175-DE0F6017EE3F}"/>
              </a:ext>
            </a:extLst>
          </p:cNvPr>
          <p:cNvSpPr txBox="1"/>
          <p:nvPr/>
        </p:nvSpPr>
        <p:spPr>
          <a:xfrm>
            <a:off x="1248224" y="2414114"/>
            <a:ext cx="3231859" cy="73866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¡Sabrás que tus cambios se guardaron de forma correcta cuando PRESTO muestre este mensaje!</a:t>
            </a:r>
          </a:p>
        </p:txBody>
      </p:sp>
      <p:sp>
        <p:nvSpPr>
          <p:cNvPr id="23" name="TextBox 49">
            <a:extLst>
              <a:ext uri="{FF2B5EF4-FFF2-40B4-BE49-F238E27FC236}">
                <a16:creationId xmlns:a16="http://schemas.microsoft.com/office/drawing/2014/main" id="{CC2262E2-7611-1C08-687E-AD2468BF2AE3}"/>
              </a:ext>
            </a:extLst>
          </p:cNvPr>
          <p:cNvSpPr txBox="1"/>
          <p:nvPr/>
        </p:nvSpPr>
        <p:spPr>
          <a:xfrm>
            <a:off x="526955" y="2137893"/>
            <a:ext cx="69472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2" name="Paralelogramo 10">
            <a:hlinkClick r:id="rId4" action="ppaction://hlinksldjump"/>
            <a:extLst>
              <a:ext uri="{FF2B5EF4-FFF2-40B4-BE49-F238E27FC236}">
                <a16:creationId xmlns:a16="http://schemas.microsoft.com/office/drawing/2014/main" id="{79398C13-7DF9-8CEB-5F43-0487233AA26C}"/>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D5A74927-0A45-7242-7A1C-256753E9F20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BEBAF35B-E618-0BB3-EEA1-60C5841271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4438DA6E-4F95-F8B4-CA08-C2120A0E7A48}"/>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2" name="Grupo 16">
            <a:extLst>
              <a:ext uri="{FF2B5EF4-FFF2-40B4-BE49-F238E27FC236}">
                <a16:creationId xmlns:a16="http://schemas.microsoft.com/office/drawing/2014/main" id="{87493237-DBA0-47F5-BA08-2B29F826D120}"/>
              </a:ext>
            </a:extLst>
          </p:cNvPr>
          <p:cNvGrpSpPr/>
          <p:nvPr/>
        </p:nvGrpSpPr>
        <p:grpSpPr>
          <a:xfrm>
            <a:off x="3724272" y="46926"/>
            <a:ext cx="2218079" cy="426166"/>
            <a:chOff x="2940417" y="-12700"/>
            <a:chExt cx="2218079" cy="426166"/>
          </a:xfrm>
        </p:grpSpPr>
        <p:sp>
          <p:nvSpPr>
            <p:cNvPr id="30" name="Paralelogramo 18">
              <a:hlinkClick r:id="rId11" action="ppaction://hlinksldjump"/>
              <a:extLst>
                <a:ext uri="{FF2B5EF4-FFF2-40B4-BE49-F238E27FC236}">
                  <a16:creationId xmlns:a16="http://schemas.microsoft.com/office/drawing/2014/main" id="{E9E3B46C-1A66-4F19-8161-5095FA7C5CE2}"/>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1" name="Paralelogramo 19">
              <a:hlinkClick r:id="rId12" action="ppaction://hlinksldjump"/>
              <a:extLst>
                <a:ext uri="{FF2B5EF4-FFF2-40B4-BE49-F238E27FC236}">
                  <a16:creationId xmlns:a16="http://schemas.microsoft.com/office/drawing/2014/main" id="{878CEC97-DAF9-43A7-88BD-74EBE764683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2" name="Paralelogramo 20">
              <a:hlinkClick r:id="rId13" action="ppaction://hlinksldjump"/>
              <a:extLst>
                <a:ext uri="{FF2B5EF4-FFF2-40B4-BE49-F238E27FC236}">
                  <a16:creationId xmlns:a16="http://schemas.microsoft.com/office/drawing/2014/main" id="{B63C5EB5-BE6A-46F9-B758-E0DEB2B590EB}"/>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4" name="Paralelogramo 27">
              <a:hlinkClick r:id="rId14" action="ppaction://hlinksldjump"/>
              <a:extLst>
                <a:ext uri="{FF2B5EF4-FFF2-40B4-BE49-F238E27FC236}">
                  <a16:creationId xmlns:a16="http://schemas.microsoft.com/office/drawing/2014/main" id="{035394CE-6DE1-413F-B539-27B7DB349467}"/>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5" name="Paralelogramo 29">
              <a:hlinkClick r:id="rId15" action="ppaction://hlinksldjump"/>
              <a:extLst>
                <a:ext uri="{FF2B5EF4-FFF2-40B4-BE49-F238E27FC236}">
                  <a16:creationId xmlns:a16="http://schemas.microsoft.com/office/drawing/2014/main" id="{576A1563-4518-4102-AA90-9E5F6C6AEBA0}"/>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128221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8" y="826989"/>
            <a:ext cx="4058008"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347562" y="2450854"/>
            <a:ext cx="2672232"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Sube en la pantalla hasta la sección “Información complementaria”</a:t>
            </a:r>
          </a:p>
        </p:txBody>
      </p:sp>
      <p:sp>
        <p:nvSpPr>
          <p:cNvPr id="46" name="Rectángulo 17">
            <a:extLst>
              <a:ext uri="{FF2B5EF4-FFF2-40B4-BE49-F238E27FC236}">
                <a16:creationId xmlns:a16="http://schemas.microsoft.com/office/drawing/2014/main" id="{ADC29151-F7BA-54A6-0FEB-B9443505DC68}"/>
              </a:ext>
            </a:extLst>
          </p:cNvPr>
          <p:cNvSpPr/>
          <p:nvPr/>
        </p:nvSpPr>
        <p:spPr>
          <a:xfrm>
            <a:off x="1110727" y="2283654"/>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CuadroTexto 18">
            <a:extLst>
              <a:ext uri="{FF2B5EF4-FFF2-40B4-BE49-F238E27FC236}">
                <a16:creationId xmlns:a16="http://schemas.microsoft.com/office/drawing/2014/main" id="{C2CE7EBC-BFC7-3FAA-7DA5-AF31CFD71E62}"/>
              </a:ext>
            </a:extLst>
          </p:cNvPr>
          <p:cNvSpPr txBox="1"/>
          <p:nvPr/>
        </p:nvSpPr>
        <p:spPr>
          <a:xfrm>
            <a:off x="318447" y="2345407"/>
            <a:ext cx="8843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11</a:t>
            </a:r>
          </a:p>
        </p:txBody>
      </p:sp>
      <p:sp>
        <p:nvSpPr>
          <p:cNvPr id="18" name="CuadroTexto 27">
            <a:hlinkClick r:id="rId4" action="ppaction://hlinksldjump"/>
            <a:extLst>
              <a:ext uri="{FF2B5EF4-FFF2-40B4-BE49-F238E27FC236}">
                <a16:creationId xmlns:a16="http://schemas.microsoft.com/office/drawing/2014/main" id="{462D801A-53C0-A42F-AAF7-E898C2C9BC53}"/>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0" name="Imagen 29" descr="Icono&#10;&#10;Descripción generada automáticamente con confianza media">
            <a:hlinkClick r:id="" action="ppaction://hlinkshowjump?jump=firstslide"/>
            <a:extLst>
              <a:ext uri="{FF2B5EF4-FFF2-40B4-BE49-F238E27FC236}">
                <a16:creationId xmlns:a16="http://schemas.microsoft.com/office/drawing/2014/main" id="{994FD37C-FB97-0282-A52C-548976304AD3}"/>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3" name="Rectángulo 17">
            <a:extLst>
              <a:ext uri="{FF2B5EF4-FFF2-40B4-BE49-F238E27FC236}">
                <a16:creationId xmlns:a16="http://schemas.microsoft.com/office/drawing/2014/main" id="{CBEDFB65-76F3-D083-8F48-14F61F6CA679}"/>
              </a:ext>
            </a:extLst>
          </p:cNvPr>
          <p:cNvSpPr/>
          <p:nvPr/>
        </p:nvSpPr>
        <p:spPr>
          <a:xfrm>
            <a:off x="1110727" y="3252297"/>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8">
            <a:extLst>
              <a:ext uri="{FF2B5EF4-FFF2-40B4-BE49-F238E27FC236}">
                <a16:creationId xmlns:a16="http://schemas.microsoft.com/office/drawing/2014/main" id="{571082D8-B135-8861-838F-1EADDC3050FD}"/>
              </a:ext>
            </a:extLst>
          </p:cNvPr>
          <p:cNvSpPr txBox="1"/>
          <p:nvPr/>
        </p:nvSpPr>
        <p:spPr>
          <a:xfrm>
            <a:off x="318447" y="3314050"/>
            <a:ext cx="8843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12</a:t>
            </a:r>
          </a:p>
        </p:txBody>
      </p:sp>
      <p:sp>
        <p:nvSpPr>
          <p:cNvPr id="21" name="TextBox 49">
            <a:extLst>
              <a:ext uri="{FF2B5EF4-FFF2-40B4-BE49-F238E27FC236}">
                <a16:creationId xmlns:a16="http://schemas.microsoft.com/office/drawing/2014/main" id="{3E10D166-2E80-5022-B8F1-A3CD994AFAC1}"/>
              </a:ext>
            </a:extLst>
          </p:cNvPr>
          <p:cNvSpPr txBox="1"/>
          <p:nvPr/>
        </p:nvSpPr>
        <p:spPr>
          <a:xfrm>
            <a:off x="1347562" y="3414971"/>
            <a:ext cx="2672232"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Haz clic en la pestaña “Condiciones especiales”</a:t>
            </a:r>
          </a:p>
        </p:txBody>
      </p:sp>
      <p:pic>
        <p:nvPicPr>
          <p:cNvPr id="23" name="Imagen 16">
            <a:extLst>
              <a:ext uri="{FF2B5EF4-FFF2-40B4-BE49-F238E27FC236}">
                <a16:creationId xmlns:a16="http://schemas.microsoft.com/office/drawing/2014/main" id="{FCE82EB2-C16B-608A-B195-A2EA43F632F1}"/>
              </a:ext>
            </a:extLst>
          </p:cNvPr>
          <p:cNvPicPr>
            <a:picLocks noChangeAspect="1"/>
          </p:cNvPicPr>
          <p:nvPr/>
        </p:nvPicPr>
        <p:blipFill rotWithShape="1">
          <a:blip r:embed="rId7"/>
          <a:srcRect l="18784" t="57909" r="20395" b="13320"/>
          <a:stretch/>
        </p:blipFill>
        <p:spPr>
          <a:xfrm>
            <a:off x="4164523" y="2449556"/>
            <a:ext cx="7680398" cy="2043623"/>
          </a:xfrm>
          <a:prstGeom prst="rect">
            <a:avLst/>
          </a:prstGeom>
        </p:spPr>
      </p:pic>
      <p:pic>
        <p:nvPicPr>
          <p:cNvPr id="29" name="Graphic 28" descr="Cursor with solid fill">
            <a:extLst>
              <a:ext uri="{FF2B5EF4-FFF2-40B4-BE49-F238E27FC236}">
                <a16:creationId xmlns:a16="http://schemas.microsoft.com/office/drawing/2014/main" id="{5AE5F78E-914C-218E-9B8B-32EA7AA0B1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82102" y="2893332"/>
            <a:ext cx="578035" cy="578035"/>
          </a:xfrm>
          <a:prstGeom prst="rect">
            <a:avLst/>
          </a:prstGeom>
        </p:spPr>
      </p:pic>
      <p:sp>
        <p:nvSpPr>
          <p:cNvPr id="30" name="Elipse 36">
            <a:hlinkClick r:id="" action="ppaction://hlinkshowjump?jump=previousslide"/>
            <a:extLst>
              <a:ext uri="{FF2B5EF4-FFF2-40B4-BE49-F238E27FC236}">
                <a16:creationId xmlns:a16="http://schemas.microsoft.com/office/drawing/2014/main" id="{9A96ED78-19A6-685E-4386-8407E8CB1D60}"/>
              </a:ext>
            </a:extLst>
          </p:cNvPr>
          <p:cNvSpPr/>
          <p:nvPr/>
        </p:nvSpPr>
        <p:spPr>
          <a:xfrm>
            <a:off x="4586500" y="1044282"/>
            <a:ext cx="222933" cy="222933"/>
          </a:xfrm>
          <a:prstGeom prst="ellipse">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73C1E8"/>
              </a:solidFill>
              <a:effectLst/>
              <a:uLnTx/>
              <a:uFillTx/>
              <a:latin typeface="Calibri" panose="020F0502020204030204"/>
              <a:ea typeface="+mn-ea"/>
              <a:cs typeface="+mn-cs"/>
            </a:endParaRPr>
          </a:p>
        </p:txBody>
      </p:sp>
      <p:sp>
        <p:nvSpPr>
          <p:cNvPr id="31" name="Elipse 37">
            <a:extLst>
              <a:ext uri="{FF2B5EF4-FFF2-40B4-BE49-F238E27FC236}">
                <a16:creationId xmlns:a16="http://schemas.microsoft.com/office/drawing/2014/main" id="{5B556FB6-5CCC-716B-E9E1-9BCCD3C2C9C6}"/>
              </a:ext>
            </a:extLst>
          </p:cNvPr>
          <p:cNvSpPr/>
          <p:nvPr/>
        </p:nvSpPr>
        <p:spPr>
          <a:xfrm>
            <a:off x="4977028" y="1044281"/>
            <a:ext cx="222933" cy="2229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ralelogramo 10">
            <a:hlinkClick r:id="rId4" action="ppaction://hlinksldjump"/>
            <a:extLst>
              <a:ext uri="{FF2B5EF4-FFF2-40B4-BE49-F238E27FC236}">
                <a16:creationId xmlns:a16="http://schemas.microsoft.com/office/drawing/2014/main" id="{FEC4BDDF-97F6-0FA6-E3D9-302CEFF1D9CB}"/>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93ADF1A3-7B64-D15D-6F3D-71306EE67CA0}"/>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5" name="Gráfico 37">
            <a:hlinkClick r:id="rId10" action="ppaction://hlinksldjump"/>
            <a:extLst>
              <a:ext uri="{FF2B5EF4-FFF2-40B4-BE49-F238E27FC236}">
                <a16:creationId xmlns:a16="http://schemas.microsoft.com/office/drawing/2014/main" id="{5E2EDDFF-DC87-A625-E3C1-6AA5089A7E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6" name="Paralelogramo 20">
            <a:extLst>
              <a:ext uri="{FF2B5EF4-FFF2-40B4-BE49-F238E27FC236}">
                <a16:creationId xmlns:a16="http://schemas.microsoft.com/office/drawing/2014/main" id="{AB0CA3DE-7AE1-D68A-54F2-7871AB89E601}"/>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32" name="Grupo 16">
            <a:extLst>
              <a:ext uri="{FF2B5EF4-FFF2-40B4-BE49-F238E27FC236}">
                <a16:creationId xmlns:a16="http://schemas.microsoft.com/office/drawing/2014/main" id="{06A0C0C5-9CC6-4C60-AC95-42FAA0FB6CA6}"/>
              </a:ext>
            </a:extLst>
          </p:cNvPr>
          <p:cNvGrpSpPr/>
          <p:nvPr/>
        </p:nvGrpSpPr>
        <p:grpSpPr>
          <a:xfrm>
            <a:off x="3724272" y="46926"/>
            <a:ext cx="2218079" cy="426166"/>
            <a:chOff x="2940417" y="-12700"/>
            <a:chExt cx="2218079" cy="426166"/>
          </a:xfrm>
        </p:grpSpPr>
        <p:sp>
          <p:nvSpPr>
            <p:cNvPr id="35" name="Paralelogramo 18">
              <a:hlinkClick r:id="rId13" action="ppaction://hlinksldjump"/>
              <a:extLst>
                <a:ext uri="{FF2B5EF4-FFF2-40B4-BE49-F238E27FC236}">
                  <a16:creationId xmlns:a16="http://schemas.microsoft.com/office/drawing/2014/main" id="{B7279C25-B677-47EE-BA44-EBC91663CE7A}"/>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6" name="Paralelogramo 19">
              <a:hlinkClick r:id="rId14" action="ppaction://hlinksldjump"/>
              <a:extLst>
                <a:ext uri="{FF2B5EF4-FFF2-40B4-BE49-F238E27FC236}">
                  <a16:creationId xmlns:a16="http://schemas.microsoft.com/office/drawing/2014/main" id="{9ADEE95D-54DB-44D8-AB25-CD6A894271B1}"/>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7" name="Paralelogramo 20">
              <a:hlinkClick r:id="rId15" action="ppaction://hlinksldjump"/>
              <a:extLst>
                <a:ext uri="{FF2B5EF4-FFF2-40B4-BE49-F238E27FC236}">
                  <a16:creationId xmlns:a16="http://schemas.microsoft.com/office/drawing/2014/main" id="{75490A8A-66D6-4F18-8358-1563D03E1284}"/>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9" name="Paralelogramo 27">
              <a:hlinkClick r:id="rId16" action="ppaction://hlinksldjump"/>
              <a:extLst>
                <a:ext uri="{FF2B5EF4-FFF2-40B4-BE49-F238E27FC236}">
                  <a16:creationId xmlns:a16="http://schemas.microsoft.com/office/drawing/2014/main" id="{9028DC14-EB9D-48D3-A026-944221B73D7F}"/>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0" name="Paralelogramo 29">
              <a:hlinkClick r:id="rId17" action="ppaction://hlinksldjump"/>
              <a:extLst>
                <a:ext uri="{FF2B5EF4-FFF2-40B4-BE49-F238E27FC236}">
                  <a16:creationId xmlns:a16="http://schemas.microsoft.com/office/drawing/2014/main" id="{3D4DED30-C3EC-4540-8BFC-4D529CE24614}"/>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75666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4225603"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6" name="Rectángulo 17">
            <a:extLst>
              <a:ext uri="{FF2B5EF4-FFF2-40B4-BE49-F238E27FC236}">
                <a16:creationId xmlns:a16="http://schemas.microsoft.com/office/drawing/2014/main" id="{ADC29151-F7BA-54A6-0FEB-B9443505DC68}"/>
              </a:ext>
            </a:extLst>
          </p:cNvPr>
          <p:cNvSpPr/>
          <p:nvPr/>
        </p:nvSpPr>
        <p:spPr>
          <a:xfrm>
            <a:off x="1110727" y="2283654"/>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CuadroTexto 18">
            <a:extLst>
              <a:ext uri="{FF2B5EF4-FFF2-40B4-BE49-F238E27FC236}">
                <a16:creationId xmlns:a16="http://schemas.microsoft.com/office/drawing/2014/main" id="{C2CE7EBC-BFC7-3FAA-7DA5-AF31CFD71E62}"/>
              </a:ext>
            </a:extLst>
          </p:cNvPr>
          <p:cNvSpPr txBox="1"/>
          <p:nvPr/>
        </p:nvSpPr>
        <p:spPr>
          <a:xfrm>
            <a:off x="318447" y="2345407"/>
            <a:ext cx="8843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13</a:t>
            </a:r>
          </a:p>
        </p:txBody>
      </p:sp>
      <p:sp>
        <p:nvSpPr>
          <p:cNvPr id="18" name="CuadroTexto 27">
            <a:hlinkClick r:id="rId4" action="ppaction://hlinksldjump"/>
            <a:extLst>
              <a:ext uri="{FF2B5EF4-FFF2-40B4-BE49-F238E27FC236}">
                <a16:creationId xmlns:a16="http://schemas.microsoft.com/office/drawing/2014/main" id="{462D801A-53C0-A42F-AAF7-E898C2C9BC53}"/>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0" name="Imagen 29" descr="Icono&#10;&#10;Descripción generada automáticamente con confianza media">
            <a:hlinkClick r:id="" action="ppaction://hlinkshowjump?jump=firstslide"/>
            <a:extLst>
              <a:ext uri="{FF2B5EF4-FFF2-40B4-BE49-F238E27FC236}">
                <a16:creationId xmlns:a16="http://schemas.microsoft.com/office/drawing/2014/main" id="{994FD37C-FB97-0282-A52C-548976304AD3}"/>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aphicFrame>
        <p:nvGraphicFramePr>
          <p:cNvPr id="4" name="Tabla 20">
            <a:extLst>
              <a:ext uri="{FF2B5EF4-FFF2-40B4-BE49-F238E27FC236}">
                <a16:creationId xmlns:a16="http://schemas.microsoft.com/office/drawing/2014/main" id="{63A48547-3625-F6FD-F9FF-F20C2B8629E4}"/>
              </a:ext>
            </a:extLst>
          </p:cNvPr>
          <p:cNvGraphicFramePr>
            <a:graphicFrameLocks noGrp="1"/>
          </p:cNvGraphicFramePr>
          <p:nvPr>
            <p:extLst>
              <p:ext uri="{D42A27DB-BD31-4B8C-83A1-F6EECF244321}">
                <p14:modId xmlns:p14="http://schemas.microsoft.com/office/powerpoint/2010/main" val="417897872"/>
              </p:ext>
            </p:extLst>
          </p:nvPr>
        </p:nvGraphicFramePr>
        <p:xfrm>
          <a:off x="1312732" y="2269970"/>
          <a:ext cx="3495242" cy="2493760"/>
        </p:xfrm>
        <a:graphic>
          <a:graphicData uri="http://schemas.openxmlformats.org/drawingml/2006/table">
            <a:tbl>
              <a:tblPr firstRow="1" bandRow="1">
                <a:tableStyleId>{073A0DAA-6AF3-43AB-8588-CEC1D06C72B9}</a:tableStyleId>
              </a:tblPr>
              <a:tblGrid>
                <a:gridCol w="1051267">
                  <a:extLst>
                    <a:ext uri="{9D8B030D-6E8A-4147-A177-3AD203B41FA5}">
                      <a16:colId xmlns:a16="http://schemas.microsoft.com/office/drawing/2014/main" val="3474137885"/>
                    </a:ext>
                  </a:extLst>
                </a:gridCol>
                <a:gridCol w="2443975">
                  <a:extLst>
                    <a:ext uri="{9D8B030D-6E8A-4147-A177-3AD203B41FA5}">
                      <a16:colId xmlns:a16="http://schemas.microsoft.com/office/drawing/2014/main" val="3915849596"/>
                    </a:ext>
                  </a:extLst>
                </a:gridCol>
              </a:tblGrid>
              <a:tr h="831253">
                <a:tc>
                  <a:txBody>
                    <a:bodyPr/>
                    <a:lstStyle/>
                    <a:p>
                      <a:r>
                        <a:rPr lang="es-ES_tradnl" sz="1200" dirty="0"/>
                        <a:t>¿El crédito tiene condiciones especiales?</a:t>
                      </a:r>
                    </a:p>
                  </a:txBody>
                  <a:tcPr>
                    <a:solidFill>
                      <a:srgbClr val="0074D6"/>
                    </a:solidFill>
                  </a:tcPr>
                </a:tc>
                <a:tc>
                  <a:txBody>
                    <a:bodyPr/>
                    <a:lstStyle/>
                    <a:p>
                      <a:r>
                        <a:rPr lang="es-ES_tradnl" sz="1200" dirty="0"/>
                        <a:t>Entonces</a:t>
                      </a:r>
                    </a:p>
                  </a:txBody>
                  <a:tcPr>
                    <a:solidFill>
                      <a:srgbClr val="0074D6"/>
                    </a:solidFill>
                  </a:tcPr>
                </a:tc>
                <a:extLst>
                  <a:ext uri="{0D108BD9-81ED-4DB2-BD59-A6C34878D82A}">
                    <a16:rowId xmlns:a16="http://schemas.microsoft.com/office/drawing/2014/main" val="649608093"/>
                  </a:ext>
                </a:extLst>
              </a:tr>
              <a:tr h="461808">
                <a:tc>
                  <a:txBody>
                    <a:bodyPr/>
                    <a:lstStyle/>
                    <a:p>
                      <a:r>
                        <a:rPr lang="es-ES_tradnl" sz="1200" dirty="0"/>
                        <a:t>No</a:t>
                      </a:r>
                    </a:p>
                  </a:txBody>
                  <a:tcPr>
                    <a:solidFill>
                      <a:srgbClr val="91C8F8"/>
                    </a:solidFill>
                  </a:tcPr>
                </a:tc>
                <a:tc>
                  <a:txBody>
                    <a:bodyPr/>
                    <a:lstStyle/>
                    <a:p>
                      <a:r>
                        <a:rPr lang="es-ES_tradnl" sz="1200" dirty="0">
                          <a:hlinkClick r:id="rId7" action="ppaction://hlinksldjump"/>
                        </a:rPr>
                        <a:t>Haz clic aquí para ir al siguiente paso.</a:t>
                      </a:r>
                      <a:endParaRPr lang="es-ES_tradnl" sz="1200" dirty="0"/>
                    </a:p>
                  </a:txBody>
                  <a:tcPr>
                    <a:solidFill>
                      <a:srgbClr val="91C8F8"/>
                    </a:solidFill>
                  </a:tcPr>
                </a:tc>
                <a:extLst>
                  <a:ext uri="{0D108BD9-81ED-4DB2-BD59-A6C34878D82A}">
                    <a16:rowId xmlns:a16="http://schemas.microsoft.com/office/drawing/2014/main" val="1696081293"/>
                  </a:ext>
                </a:extLst>
              </a:tr>
              <a:tr h="1200699">
                <a:tc>
                  <a:txBody>
                    <a:bodyPr/>
                    <a:lstStyle/>
                    <a:p>
                      <a:r>
                        <a:rPr lang="es-ES_tradnl" sz="1200" dirty="0"/>
                        <a:t>Sí</a:t>
                      </a:r>
                    </a:p>
                  </a:txBody>
                  <a:tcPr>
                    <a:solidFill>
                      <a:srgbClr val="91C8F8"/>
                    </a:solidFill>
                  </a:tcPr>
                </a:tc>
                <a:tc>
                  <a:txBody>
                    <a:bodyPr/>
                    <a:lstStyle/>
                    <a:p>
                      <a:pPr marL="133350" indent="-133350">
                        <a:buFont typeface="Arial" panose="020B0604020202020204" pitchFamily="34" charset="0"/>
                        <a:buChar char="•"/>
                        <a:tabLst/>
                      </a:pPr>
                      <a:r>
                        <a:rPr lang="es-ES_tradnl" sz="1200" dirty="0"/>
                        <a:t>Haz clic para palomear la opción de Condiciones especiales.</a:t>
                      </a:r>
                    </a:p>
                    <a:p>
                      <a:pPr marL="133350" indent="-133350">
                        <a:buFont typeface="Arial" panose="020B0604020202020204" pitchFamily="34" charset="0"/>
                        <a:buChar char="•"/>
                        <a:tabLst/>
                      </a:pPr>
                      <a:r>
                        <a:rPr lang="es-ES_tradnl" sz="1200" dirty="0"/>
                        <a:t>En el combo de la derecha selecciona la condición que aplique.</a:t>
                      </a:r>
                    </a:p>
                  </a:txBody>
                  <a:tcPr>
                    <a:solidFill>
                      <a:srgbClr val="91C8F8"/>
                    </a:solidFill>
                  </a:tcPr>
                </a:tc>
                <a:extLst>
                  <a:ext uri="{0D108BD9-81ED-4DB2-BD59-A6C34878D82A}">
                    <a16:rowId xmlns:a16="http://schemas.microsoft.com/office/drawing/2014/main" val="2402978256"/>
                  </a:ext>
                </a:extLst>
              </a:tr>
            </a:tbl>
          </a:graphicData>
        </a:graphic>
      </p:graphicFrame>
      <p:pic>
        <p:nvPicPr>
          <p:cNvPr id="5" name="Imagen 18">
            <a:extLst>
              <a:ext uri="{FF2B5EF4-FFF2-40B4-BE49-F238E27FC236}">
                <a16:creationId xmlns:a16="http://schemas.microsoft.com/office/drawing/2014/main" id="{F3544F12-10D9-9425-918D-F781EFEE620D}"/>
              </a:ext>
            </a:extLst>
          </p:cNvPr>
          <p:cNvPicPr>
            <a:picLocks noChangeAspect="1"/>
          </p:cNvPicPr>
          <p:nvPr/>
        </p:nvPicPr>
        <p:blipFill rotWithShape="1">
          <a:blip r:embed="rId8"/>
          <a:srcRect l="19375" t="58830" r="20654" b="10096"/>
          <a:stretch/>
        </p:blipFill>
        <p:spPr>
          <a:xfrm>
            <a:off x="4977028" y="2269557"/>
            <a:ext cx="7041708" cy="2052406"/>
          </a:xfrm>
          <a:prstGeom prst="rect">
            <a:avLst/>
          </a:prstGeom>
        </p:spPr>
      </p:pic>
      <p:pic>
        <p:nvPicPr>
          <p:cNvPr id="27" name="Graphic 26" descr="Cursor with solid fill">
            <a:extLst>
              <a:ext uri="{FF2B5EF4-FFF2-40B4-BE49-F238E27FC236}">
                <a16:creationId xmlns:a16="http://schemas.microsoft.com/office/drawing/2014/main" id="{C7315AED-888C-0B81-D2E5-B634A04A80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2529" y="2935844"/>
            <a:ext cx="578035" cy="578035"/>
          </a:xfrm>
          <a:prstGeom prst="rect">
            <a:avLst/>
          </a:prstGeom>
        </p:spPr>
      </p:pic>
      <p:sp>
        <p:nvSpPr>
          <p:cNvPr id="28" name="Rectangle 27">
            <a:extLst>
              <a:ext uri="{FF2B5EF4-FFF2-40B4-BE49-F238E27FC236}">
                <a16:creationId xmlns:a16="http://schemas.microsoft.com/office/drawing/2014/main" id="{2037B249-DA5D-D85A-D91B-CD4BA9FE4CE6}"/>
              </a:ext>
            </a:extLst>
          </p:cNvPr>
          <p:cNvSpPr/>
          <p:nvPr/>
        </p:nvSpPr>
        <p:spPr>
          <a:xfrm>
            <a:off x="6248400" y="2889250"/>
            <a:ext cx="2165350" cy="210634"/>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ralelogramo 10">
            <a:hlinkClick r:id="rId4" action="ppaction://hlinksldjump"/>
            <a:extLst>
              <a:ext uri="{FF2B5EF4-FFF2-40B4-BE49-F238E27FC236}">
                <a16:creationId xmlns:a16="http://schemas.microsoft.com/office/drawing/2014/main" id="{14A2A81A-151B-0BCA-A510-A2391D20AE17}"/>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F375B7B3-6EE3-3BE4-0AFC-17BE33D032AB}"/>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11" action="ppaction://hlinksldjump"/>
            <a:extLst>
              <a:ext uri="{FF2B5EF4-FFF2-40B4-BE49-F238E27FC236}">
                <a16:creationId xmlns:a16="http://schemas.microsoft.com/office/drawing/2014/main" id="{DB2B6F8B-F431-31BF-C80A-C1C1C7CF25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3AC5E0FF-59AC-8CA3-44D9-A6EFA237F0CF}"/>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2" name="Grupo 16">
            <a:extLst>
              <a:ext uri="{FF2B5EF4-FFF2-40B4-BE49-F238E27FC236}">
                <a16:creationId xmlns:a16="http://schemas.microsoft.com/office/drawing/2014/main" id="{217D40BC-8868-4B7B-B364-51BEE8F1FBD7}"/>
              </a:ext>
            </a:extLst>
          </p:cNvPr>
          <p:cNvGrpSpPr/>
          <p:nvPr/>
        </p:nvGrpSpPr>
        <p:grpSpPr>
          <a:xfrm>
            <a:off x="3724272" y="46926"/>
            <a:ext cx="2218079" cy="426166"/>
            <a:chOff x="2940417" y="-12700"/>
            <a:chExt cx="2218079" cy="426166"/>
          </a:xfrm>
        </p:grpSpPr>
        <p:sp>
          <p:nvSpPr>
            <p:cNvPr id="29" name="Paralelogramo 18">
              <a:hlinkClick r:id="rId14" action="ppaction://hlinksldjump"/>
              <a:extLst>
                <a:ext uri="{FF2B5EF4-FFF2-40B4-BE49-F238E27FC236}">
                  <a16:creationId xmlns:a16="http://schemas.microsoft.com/office/drawing/2014/main" id="{66826488-6F60-4AB2-96FD-22484FBF3C64}"/>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0" name="Paralelogramo 19">
              <a:hlinkClick r:id="rId15" action="ppaction://hlinksldjump"/>
              <a:extLst>
                <a:ext uri="{FF2B5EF4-FFF2-40B4-BE49-F238E27FC236}">
                  <a16:creationId xmlns:a16="http://schemas.microsoft.com/office/drawing/2014/main" id="{21D6D987-9FD4-4620-9C49-278A3B3CA1DE}"/>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1" name="Paralelogramo 20">
              <a:hlinkClick r:id="rId16" action="ppaction://hlinksldjump"/>
              <a:extLst>
                <a:ext uri="{FF2B5EF4-FFF2-40B4-BE49-F238E27FC236}">
                  <a16:creationId xmlns:a16="http://schemas.microsoft.com/office/drawing/2014/main" id="{4C44C730-7977-48B4-8B1E-B3D4F4C0B173}"/>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2" name="Paralelogramo 27">
              <a:hlinkClick r:id="rId17" action="ppaction://hlinksldjump"/>
              <a:extLst>
                <a:ext uri="{FF2B5EF4-FFF2-40B4-BE49-F238E27FC236}">
                  <a16:creationId xmlns:a16="http://schemas.microsoft.com/office/drawing/2014/main" id="{5484FA6F-2982-48B8-9062-2A9C4CA2860D}"/>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4" name="Paralelogramo 29">
              <a:hlinkClick r:id="rId18" action="ppaction://hlinksldjump"/>
              <a:extLst>
                <a:ext uri="{FF2B5EF4-FFF2-40B4-BE49-F238E27FC236}">
                  <a16:creationId xmlns:a16="http://schemas.microsoft.com/office/drawing/2014/main" id="{CFD2778E-E2AD-4038-80E7-0202A4CBA1F7}"/>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850050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4103431"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8" name="CuadroTexto 27">
            <a:hlinkClick r:id="rId4" action="ppaction://hlinksldjump"/>
            <a:extLst>
              <a:ext uri="{FF2B5EF4-FFF2-40B4-BE49-F238E27FC236}">
                <a16:creationId xmlns:a16="http://schemas.microsoft.com/office/drawing/2014/main" id="{462D801A-53C0-A42F-AAF7-E898C2C9BC53}"/>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0" name="Imagen 29" descr="Icono&#10;&#10;Descripción generada automáticamente con confianza media">
            <a:hlinkClick r:id="" action="ppaction://hlinkshowjump?jump=firstslide"/>
            <a:extLst>
              <a:ext uri="{FF2B5EF4-FFF2-40B4-BE49-F238E27FC236}">
                <a16:creationId xmlns:a16="http://schemas.microsoft.com/office/drawing/2014/main" id="{994FD37C-FB97-0282-A52C-548976304AD3}"/>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 name="Imagen 17">
            <a:extLst>
              <a:ext uri="{FF2B5EF4-FFF2-40B4-BE49-F238E27FC236}">
                <a16:creationId xmlns:a16="http://schemas.microsoft.com/office/drawing/2014/main" id="{0AEE1DC0-1268-9BA7-9448-5C63962F9EB2}"/>
              </a:ext>
            </a:extLst>
          </p:cNvPr>
          <p:cNvPicPr>
            <a:picLocks noChangeAspect="1"/>
          </p:cNvPicPr>
          <p:nvPr/>
        </p:nvPicPr>
        <p:blipFill rotWithShape="1">
          <a:blip r:embed="rId7"/>
          <a:srcRect l="18541" t="34138" r="20335" b="13999"/>
          <a:stretch/>
        </p:blipFill>
        <p:spPr>
          <a:xfrm>
            <a:off x="4617278" y="1995531"/>
            <a:ext cx="7194176" cy="3433459"/>
          </a:xfrm>
          <a:prstGeom prst="rect">
            <a:avLst/>
          </a:prstGeom>
        </p:spPr>
      </p:pic>
      <p:sp>
        <p:nvSpPr>
          <p:cNvPr id="7" name="Rectangle 6">
            <a:extLst>
              <a:ext uri="{FF2B5EF4-FFF2-40B4-BE49-F238E27FC236}">
                <a16:creationId xmlns:a16="http://schemas.microsoft.com/office/drawing/2014/main" id="{9C5F05EC-852F-AB44-417D-6DCB9C446EAE}"/>
              </a:ext>
            </a:extLst>
          </p:cNvPr>
          <p:cNvSpPr/>
          <p:nvPr/>
        </p:nvSpPr>
        <p:spPr>
          <a:xfrm>
            <a:off x="212477" y="2137893"/>
            <a:ext cx="4365938" cy="129110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49">
            <a:extLst>
              <a:ext uri="{FF2B5EF4-FFF2-40B4-BE49-F238E27FC236}">
                <a16:creationId xmlns:a16="http://schemas.microsoft.com/office/drawing/2014/main" id="{7433E345-DC79-3626-A836-278A1B0E042F}"/>
              </a:ext>
            </a:extLst>
          </p:cNvPr>
          <p:cNvSpPr txBox="1"/>
          <p:nvPr/>
        </p:nvSpPr>
        <p:spPr>
          <a:xfrm>
            <a:off x="526955" y="2137893"/>
            <a:ext cx="69472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16" name="TextBox 49">
            <a:extLst>
              <a:ext uri="{FF2B5EF4-FFF2-40B4-BE49-F238E27FC236}">
                <a16:creationId xmlns:a16="http://schemas.microsoft.com/office/drawing/2014/main" id="{7C145A4A-DC02-FE22-C575-709D246EA08C}"/>
              </a:ext>
            </a:extLst>
          </p:cNvPr>
          <p:cNvSpPr txBox="1"/>
          <p:nvPr/>
        </p:nvSpPr>
        <p:spPr>
          <a:xfrm>
            <a:off x="1232469" y="2306392"/>
            <a:ext cx="3231859" cy="95410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Siempre que se trate de la condición especial “Desarrolladores” debes seleccionar el desarrollador que corresponde en el segundo combo.</a:t>
            </a:r>
          </a:p>
        </p:txBody>
      </p:sp>
      <p:sp>
        <p:nvSpPr>
          <p:cNvPr id="27" name="Rectangle 26">
            <a:extLst>
              <a:ext uri="{FF2B5EF4-FFF2-40B4-BE49-F238E27FC236}">
                <a16:creationId xmlns:a16="http://schemas.microsoft.com/office/drawing/2014/main" id="{EEA80CCA-A366-A850-B3BD-066F27CFBC91}"/>
              </a:ext>
            </a:extLst>
          </p:cNvPr>
          <p:cNvSpPr/>
          <p:nvPr/>
        </p:nvSpPr>
        <p:spPr>
          <a:xfrm>
            <a:off x="8348353" y="4263241"/>
            <a:ext cx="2161309" cy="190005"/>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ralelogramo 10">
            <a:hlinkClick r:id="rId4" action="ppaction://hlinksldjump"/>
            <a:extLst>
              <a:ext uri="{FF2B5EF4-FFF2-40B4-BE49-F238E27FC236}">
                <a16:creationId xmlns:a16="http://schemas.microsoft.com/office/drawing/2014/main" id="{1066E874-E8C0-4F97-8783-7EFC03C23486}"/>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64C228B7-C86B-CADE-9EFC-9289AFF41642}"/>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5" name="Gráfico 37">
            <a:hlinkClick r:id="rId8" action="ppaction://hlinksldjump"/>
            <a:extLst>
              <a:ext uri="{FF2B5EF4-FFF2-40B4-BE49-F238E27FC236}">
                <a16:creationId xmlns:a16="http://schemas.microsoft.com/office/drawing/2014/main" id="{E8D86680-5E21-299B-9526-9FAAA37F93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6" name="Paralelogramo 20">
            <a:extLst>
              <a:ext uri="{FF2B5EF4-FFF2-40B4-BE49-F238E27FC236}">
                <a16:creationId xmlns:a16="http://schemas.microsoft.com/office/drawing/2014/main" id="{15284AF5-FD00-AE4C-8F02-17D4B800E04D}"/>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2" name="Grupo 16">
            <a:extLst>
              <a:ext uri="{FF2B5EF4-FFF2-40B4-BE49-F238E27FC236}">
                <a16:creationId xmlns:a16="http://schemas.microsoft.com/office/drawing/2014/main" id="{D2EC7F65-A0AC-406C-8CD9-C199A36E95A4}"/>
              </a:ext>
            </a:extLst>
          </p:cNvPr>
          <p:cNvGrpSpPr/>
          <p:nvPr/>
        </p:nvGrpSpPr>
        <p:grpSpPr>
          <a:xfrm>
            <a:off x="3724272" y="46926"/>
            <a:ext cx="2218079" cy="426166"/>
            <a:chOff x="2940417" y="-12700"/>
            <a:chExt cx="2218079" cy="426166"/>
          </a:xfrm>
        </p:grpSpPr>
        <p:sp>
          <p:nvSpPr>
            <p:cNvPr id="29" name="Paralelogramo 18">
              <a:hlinkClick r:id="rId11" action="ppaction://hlinksldjump"/>
              <a:extLst>
                <a:ext uri="{FF2B5EF4-FFF2-40B4-BE49-F238E27FC236}">
                  <a16:creationId xmlns:a16="http://schemas.microsoft.com/office/drawing/2014/main" id="{F48B7957-D474-4A81-B9C0-165DB1DFA05B}"/>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0" name="Paralelogramo 19">
              <a:hlinkClick r:id="rId12" action="ppaction://hlinksldjump"/>
              <a:extLst>
                <a:ext uri="{FF2B5EF4-FFF2-40B4-BE49-F238E27FC236}">
                  <a16:creationId xmlns:a16="http://schemas.microsoft.com/office/drawing/2014/main" id="{6D10A745-21EA-4CD8-A9D6-505ED8AA6A12}"/>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1" name="Paralelogramo 20">
              <a:hlinkClick r:id="rId13" action="ppaction://hlinksldjump"/>
              <a:extLst>
                <a:ext uri="{FF2B5EF4-FFF2-40B4-BE49-F238E27FC236}">
                  <a16:creationId xmlns:a16="http://schemas.microsoft.com/office/drawing/2014/main" id="{209F69B3-4F5F-4EE3-B41E-76970C41014E}"/>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2" name="Paralelogramo 27">
              <a:hlinkClick r:id="rId14" action="ppaction://hlinksldjump"/>
              <a:extLst>
                <a:ext uri="{FF2B5EF4-FFF2-40B4-BE49-F238E27FC236}">
                  <a16:creationId xmlns:a16="http://schemas.microsoft.com/office/drawing/2014/main" id="{624AE960-2993-46CF-B83F-CC4DC1FFEEDE}"/>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4" name="Paralelogramo 29">
              <a:hlinkClick r:id="rId15" action="ppaction://hlinksldjump"/>
              <a:extLst>
                <a:ext uri="{FF2B5EF4-FFF2-40B4-BE49-F238E27FC236}">
                  <a16:creationId xmlns:a16="http://schemas.microsoft.com/office/drawing/2014/main" id="{7405D9F6-3F61-4BDB-9027-BCBC7083EBD8}"/>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480757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4225603"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288662" y="1890702"/>
            <a:ext cx="2854318" cy="156966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En el campo ”Observaciones” coloca: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Número de notaría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Unidad de valuación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Contacto para visita (Nombre y teléfono).</a:t>
            </a:r>
          </a:p>
          <a:p>
            <a:pPr marL="171450" indent="-171450">
              <a:buFont typeface="Arial" panose="020B0604020202020204" pitchFamily="34" charset="0"/>
              <a:buChar char="•"/>
            </a:pPr>
            <a:r>
              <a:rPr lang="es-ES" sz="1200" dirty="0">
                <a:latin typeface="Scotia" panose="020B0503020203020204" pitchFamily="34" charset="0"/>
                <a:ea typeface="Noto Sans"/>
                <a:cs typeface="Noto Sans"/>
              </a:rPr>
              <a:t>Domicilio fiscal para COFINAVIT</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Y los comentarios que desees transmitir.</a:t>
            </a:r>
          </a:p>
        </p:txBody>
      </p:sp>
      <p:sp>
        <p:nvSpPr>
          <p:cNvPr id="46" name="Rectángulo 17">
            <a:extLst>
              <a:ext uri="{FF2B5EF4-FFF2-40B4-BE49-F238E27FC236}">
                <a16:creationId xmlns:a16="http://schemas.microsoft.com/office/drawing/2014/main" id="{ADC29151-F7BA-54A6-0FEB-B9443505DC68}"/>
              </a:ext>
            </a:extLst>
          </p:cNvPr>
          <p:cNvSpPr/>
          <p:nvPr/>
        </p:nvSpPr>
        <p:spPr>
          <a:xfrm>
            <a:off x="1110727" y="2113885"/>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CuadroTexto 18">
            <a:extLst>
              <a:ext uri="{FF2B5EF4-FFF2-40B4-BE49-F238E27FC236}">
                <a16:creationId xmlns:a16="http://schemas.microsoft.com/office/drawing/2014/main" id="{C2CE7EBC-BFC7-3FAA-7DA5-AF31CFD71E62}"/>
              </a:ext>
            </a:extLst>
          </p:cNvPr>
          <p:cNvSpPr txBox="1"/>
          <p:nvPr/>
        </p:nvSpPr>
        <p:spPr>
          <a:xfrm>
            <a:off x="318447" y="2168057"/>
            <a:ext cx="706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14</a:t>
            </a:r>
          </a:p>
        </p:txBody>
      </p:sp>
      <p:sp>
        <p:nvSpPr>
          <p:cNvPr id="31" name="CuadroTexto 27">
            <a:hlinkClick r:id="rId4" action="ppaction://hlinksldjump"/>
            <a:extLst>
              <a:ext uri="{FF2B5EF4-FFF2-40B4-BE49-F238E27FC236}">
                <a16:creationId xmlns:a16="http://schemas.microsoft.com/office/drawing/2014/main" id="{9C2A9FC5-6A09-EF1A-0B5C-E3FB2A29C9FC}"/>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34" name="Imagen 29" descr="Icono&#10;&#10;Descripción generada automáticamente con confianza media">
            <a:hlinkClick r:id="" action="ppaction://hlinkshowjump?jump=firstslide"/>
            <a:extLst>
              <a:ext uri="{FF2B5EF4-FFF2-40B4-BE49-F238E27FC236}">
                <a16:creationId xmlns:a16="http://schemas.microsoft.com/office/drawing/2014/main" id="{11FE7B6E-21B4-8339-BAFD-076535B1295C}"/>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5" name="Imagen 18">
            <a:extLst>
              <a:ext uri="{FF2B5EF4-FFF2-40B4-BE49-F238E27FC236}">
                <a16:creationId xmlns:a16="http://schemas.microsoft.com/office/drawing/2014/main" id="{62B5A00D-D45B-CF12-FC67-070001D48A55}"/>
              </a:ext>
            </a:extLst>
          </p:cNvPr>
          <p:cNvPicPr>
            <a:picLocks noChangeAspect="1"/>
          </p:cNvPicPr>
          <p:nvPr/>
        </p:nvPicPr>
        <p:blipFill rotWithShape="1">
          <a:blip r:embed="rId7"/>
          <a:srcRect l="19592" t="58527" r="20714" b="10159"/>
          <a:stretch/>
        </p:blipFill>
        <p:spPr>
          <a:xfrm>
            <a:off x="4142980" y="2081705"/>
            <a:ext cx="7795020" cy="2300119"/>
          </a:xfrm>
          <a:prstGeom prst="rect">
            <a:avLst/>
          </a:prstGeom>
        </p:spPr>
      </p:pic>
      <p:sp>
        <p:nvSpPr>
          <p:cNvPr id="26" name="Rectangle 25">
            <a:extLst>
              <a:ext uri="{FF2B5EF4-FFF2-40B4-BE49-F238E27FC236}">
                <a16:creationId xmlns:a16="http://schemas.microsoft.com/office/drawing/2014/main" id="{5E55EA31-F6FA-1C93-EE7F-602830B3573E}"/>
              </a:ext>
            </a:extLst>
          </p:cNvPr>
          <p:cNvSpPr/>
          <p:nvPr/>
        </p:nvSpPr>
        <p:spPr>
          <a:xfrm>
            <a:off x="7374577" y="3146961"/>
            <a:ext cx="3028207" cy="1056904"/>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36">
            <a:hlinkClick r:id="" action="ppaction://hlinkshowjump?jump=previousslide"/>
            <a:extLst>
              <a:ext uri="{FF2B5EF4-FFF2-40B4-BE49-F238E27FC236}">
                <a16:creationId xmlns:a16="http://schemas.microsoft.com/office/drawing/2014/main" id="{60FF5844-2B95-C1C3-147D-B5AB3B12E8E2}"/>
              </a:ext>
            </a:extLst>
          </p:cNvPr>
          <p:cNvSpPr/>
          <p:nvPr/>
        </p:nvSpPr>
        <p:spPr>
          <a:xfrm>
            <a:off x="4586500" y="1044282"/>
            <a:ext cx="222933" cy="222933"/>
          </a:xfrm>
          <a:prstGeom prst="ellipse">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73C1E8"/>
              </a:solidFill>
              <a:effectLst/>
              <a:uLnTx/>
              <a:uFillTx/>
              <a:latin typeface="Calibri" panose="020F0502020204030204"/>
              <a:ea typeface="+mn-ea"/>
              <a:cs typeface="+mn-cs"/>
            </a:endParaRPr>
          </a:p>
        </p:txBody>
      </p:sp>
      <p:sp>
        <p:nvSpPr>
          <p:cNvPr id="29" name="Elipse 37">
            <a:extLst>
              <a:ext uri="{FF2B5EF4-FFF2-40B4-BE49-F238E27FC236}">
                <a16:creationId xmlns:a16="http://schemas.microsoft.com/office/drawing/2014/main" id="{CF404EC9-26B0-34EF-1D5A-34F318DC2F7C}"/>
              </a:ext>
            </a:extLst>
          </p:cNvPr>
          <p:cNvSpPr/>
          <p:nvPr/>
        </p:nvSpPr>
        <p:spPr>
          <a:xfrm>
            <a:off x="4977028" y="1044281"/>
            <a:ext cx="222933" cy="2229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ralelogramo 10">
            <a:hlinkClick r:id="rId4" action="ppaction://hlinksldjump"/>
            <a:extLst>
              <a:ext uri="{FF2B5EF4-FFF2-40B4-BE49-F238E27FC236}">
                <a16:creationId xmlns:a16="http://schemas.microsoft.com/office/drawing/2014/main" id="{A54B262A-18B2-6D6A-93CA-3A183DBAEB90}"/>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74DD17E6-5BAE-DC8C-0525-192EADE384F9}"/>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8" action="ppaction://hlinksldjump"/>
            <a:extLst>
              <a:ext uri="{FF2B5EF4-FFF2-40B4-BE49-F238E27FC236}">
                <a16:creationId xmlns:a16="http://schemas.microsoft.com/office/drawing/2014/main" id="{C1EDB577-2FBE-44D1-836A-F6619EB00E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6" name="Paralelogramo 20">
            <a:extLst>
              <a:ext uri="{FF2B5EF4-FFF2-40B4-BE49-F238E27FC236}">
                <a16:creationId xmlns:a16="http://schemas.microsoft.com/office/drawing/2014/main" id="{A2022E26-7F9D-28C7-60DA-5954C04136FE}"/>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8" name="Grupo 16">
            <a:extLst>
              <a:ext uri="{FF2B5EF4-FFF2-40B4-BE49-F238E27FC236}">
                <a16:creationId xmlns:a16="http://schemas.microsoft.com/office/drawing/2014/main" id="{8D04592B-769D-491E-ACEE-84F30AED9453}"/>
              </a:ext>
            </a:extLst>
          </p:cNvPr>
          <p:cNvGrpSpPr/>
          <p:nvPr/>
        </p:nvGrpSpPr>
        <p:grpSpPr>
          <a:xfrm>
            <a:off x="3724272" y="46926"/>
            <a:ext cx="2218079" cy="426166"/>
            <a:chOff x="2940417" y="-12700"/>
            <a:chExt cx="2218079" cy="426166"/>
          </a:xfrm>
        </p:grpSpPr>
        <p:sp>
          <p:nvSpPr>
            <p:cNvPr id="32" name="Paralelogramo 18">
              <a:hlinkClick r:id="rId11" action="ppaction://hlinksldjump"/>
              <a:extLst>
                <a:ext uri="{FF2B5EF4-FFF2-40B4-BE49-F238E27FC236}">
                  <a16:creationId xmlns:a16="http://schemas.microsoft.com/office/drawing/2014/main" id="{0EE4343D-8C1C-41DC-8180-DAB68C171194}"/>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2" action="ppaction://hlinksldjump"/>
              <a:extLst>
                <a:ext uri="{FF2B5EF4-FFF2-40B4-BE49-F238E27FC236}">
                  <a16:creationId xmlns:a16="http://schemas.microsoft.com/office/drawing/2014/main" id="{BD4E318E-B142-4E9D-9311-686DBFE0031D}"/>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3" action="ppaction://hlinksldjump"/>
              <a:extLst>
                <a:ext uri="{FF2B5EF4-FFF2-40B4-BE49-F238E27FC236}">
                  <a16:creationId xmlns:a16="http://schemas.microsoft.com/office/drawing/2014/main" id="{99284C50-7B6F-41DB-8463-B121DB88FD10}"/>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7" name="Paralelogramo 27">
              <a:hlinkClick r:id="rId14" action="ppaction://hlinksldjump"/>
              <a:extLst>
                <a:ext uri="{FF2B5EF4-FFF2-40B4-BE49-F238E27FC236}">
                  <a16:creationId xmlns:a16="http://schemas.microsoft.com/office/drawing/2014/main" id="{9AE8229A-751F-43D6-9C63-EBABB0A3CD5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9" name="Paralelogramo 29">
              <a:hlinkClick r:id="rId15" action="ppaction://hlinksldjump"/>
              <a:extLst>
                <a:ext uri="{FF2B5EF4-FFF2-40B4-BE49-F238E27FC236}">
                  <a16:creationId xmlns:a16="http://schemas.microsoft.com/office/drawing/2014/main" id="{FE0D93FE-C0BA-451D-8EE2-61EBDCC0FD84}"/>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817125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4225603"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Crea la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1245747" y="2291167"/>
            <a:ext cx="2854318"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Haz clic en el botón “guardar” a la derecha de las condiciones especiales.</a:t>
            </a:r>
          </a:p>
        </p:txBody>
      </p:sp>
      <p:sp>
        <p:nvSpPr>
          <p:cNvPr id="46" name="Rectángulo 17">
            <a:extLst>
              <a:ext uri="{FF2B5EF4-FFF2-40B4-BE49-F238E27FC236}">
                <a16:creationId xmlns:a16="http://schemas.microsoft.com/office/drawing/2014/main" id="{ADC29151-F7BA-54A6-0FEB-B9443505DC68}"/>
              </a:ext>
            </a:extLst>
          </p:cNvPr>
          <p:cNvSpPr/>
          <p:nvPr/>
        </p:nvSpPr>
        <p:spPr>
          <a:xfrm>
            <a:off x="1110727" y="2113885"/>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CuadroTexto 18">
            <a:extLst>
              <a:ext uri="{FF2B5EF4-FFF2-40B4-BE49-F238E27FC236}">
                <a16:creationId xmlns:a16="http://schemas.microsoft.com/office/drawing/2014/main" id="{C2CE7EBC-BFC7-3FAA-7DA5-AF31CFD71E62}"/>
              </a:ext>
            </a:extLst>
          </p:cNvPr>
          <p:cNvSpPr txBox="1"/>
          <p:nvPr/>
        </p:nvSpPr>
        <p:spPr>
          <a:xfrm>
            <a:off x="318447" y="2168057"/>
            <a:ext cx="706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15</a:t>
            </a:r>
          </a:p>
        </p:txBody>
      </p:sp>
      <p:sp>
        <p:nvSpPr>
          <p:cNvPr id="31" name="CuadroTexto 27">
            <a:hlinkClick r:id="rId4" action="ppaction://hlinksldjump"/>
            <a:extLst>
              <a:ext uri="{FF2B5EF4-FFF2-40B4-BE49-F238E27FC236}">
                <a16:creationId xmlns:a16="http://schemas.microsoft.com/office/drawing/2014/main" id="{9C2A9FC5-6A09-EF1A-0B5C-E3FB2A29C9FC}"/>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34" name="Imagen 29" descr="Icono&#10;&#10;Descripción generada automáticamente con confianza media">
            <a:hlinkClick r:id="" action="ppaction://hlinkshowjump?jump=firstslide"/>
            <a:extLst>
              <a:ext uri="{FF2B5EF4-FFF2-40B4-BE49-F238E27FC236}">
                <a16:creationId xmlns:a16="http://schemas.microsoft.com/office/drawing/2014/main" id="{11FE7B6E-21B4-8339-BAFD-076535B1295C}"/>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3" name="Rectángulo 17">
            <a:extLst>
              <a:ext uri="{FF2B5EF4-FFF2-40B4-BE49-F238E27FC236}">
                <a16:creationId xmlns:a16="http://schemas.microsoft.com/office/drawing/2014/main" id="{3FF53955-4087-5D68-C6D6-9475044EF460}"/>
              </a:ext>
            </a:extLst>
          </p:cNvPr>
          <p:cNvSpPr/>
          <p:nvPr/>
        </p:nvSpPr>
        <p:spPr>
          <a:xfrm>
            <a:off x="1110727" y="4634972"/>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18">
            <a:extLst>
              <a:ext uri="{FF2B5EF4-FFF2-40B4-BE49-F238E27FC236}">
                <a16:creationId xmlns:a16="http://schemas.microsoft.com/office/drawing/2014/main" id="{7051E4E8-37A8-86B5-9804-425F2F7F3998}"/>
              </a:ext>
            </a:extLst>
          </p:cNvPr>
          <p:cNvSpPr txBox="1"/>
          <p:nvPr/>
        </p:nvSpPr>
        <p:spPr>
          <a:xfrm>
            <a:off x="318447" y="4689144"/>
            <a:ext cx="706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16</a:t>
            </a:r>
          </a:p>
        </p:txBody>
      </p:sp>
      <p:sp>
        <p:nvSpPr>
          <p:cNvPr id="9" name="TextBox 49">
            <a:extLst>
              <a:ext uri="{FF2B5EF4-FFF2-40B4-BE49-F238E27FC236}">
                <a16:creationId xmlns:a16="http://schemas.microsoft.com/office/drawing/2014/main" id="{5348E194-2894-94A3-0EDF-BD4D2B8CCA33}"/>
              </a:ext>
            </a:extLst>
          </p:cNvPr>
          <p:cNvSpPr txBox="1"/>
          <p:nvPr/>
        </p:nvSpPr>
        <p:spPr>
          <a:xfrm>
            <a:off x="1288662" y="4834186"/>
            <a:ext cx="2854318"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Ahora haz clic en el botón ”Generar cédula” de la derecha.</a:t>
            </a:r>
          </a:p>
        </p:txBody>
      </p:sp>
      <p:sp>
        <p:nvSpPr>
          <p:cNvPr id="10" name="Rectangle 9">
            <a:extLst>
              <a:ext uri="{FF2B5EF4-FFF2-40B4-BE49-F238E27FC236}">
                <a16:creationId xmlns:a16="http://schemas.microsoft.com/office/drawing/2014/main" id="{B7183F0C-908A-625D-116D-39394971AE25}"/>
              </a:ext>
            </a:extLst>
          </p:cNvPr>
          <p:cNvSpPr/>
          <p:nvPr/>
        </p:nvSpPr>
        <p:spPr>
          <a:xfrm>
            <a:off x="332028" y="3090717"/>
            <a:ext cx="3700885" cy="129110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11" name="TextBox 49">
            <a:extLst>
              <a:ext uri="{FF2B5EF4-FFF2-40B4-BE49-F238E27FC236}">
                <a16:creationId xmlns:a16="http://schemas.microsoft.com/office/drawing/2014/main" id="{11000714-8AAC-2799-75B4-904E35A6E2F0}"/>
              </a:ext>
            </a:extLst>
          </p:cNvPr>
          <p:cNvSpPr txBox="1"/>
          <p:nvPr/>
        </p:nvSpPr>
        <p:spPr>
          <a:xfrm>
            <a:off x="1110727" y="3268000"/>
            <a:ext cx="2813365" cy="95410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B050"/>
                </a:solidFill>
                <a:effectLst/>
                <a:uLnTx/>
                <a:uFillTx/>
                <a:latin typeface="Scotia" panose="020B0503020203020204" pitchFamily="34" charset="0"/>
                <a:ea typeface="Noto Sans" panose="020B0502040504020204" pitchFamily="34" charset="0"/>
                <a:cs typeface="Noto Sans" panose="020B0502040504020204" pitchFamily="34" charset="0"/>
              </a:rPr>
              <a:t>Sabrás que PRESTO guardó de forma correcta cuando aparezca el mensaje en la parte superior derecha de la pantalla.</a:t>
            </a:r>
          </a:p>
        </p:txBody>
      </p:sp>
      <p:pic>
        <p:nvPicPr>
          <p:cNvPr id="12" name="Imagen 17">
            <a:extLst>
              <a:ext uri="{FF2B5EF4-FFF2-40B4-BE49-F238E27FC236}">
                <a16:creationId xmlns:a16="http://schemas.microsoft.com/office/drawing/2014/main" id="{C86DE9B2-90B0-0FA3-3602-8203AC1E9B25}"/>
              </a:ext>
            </a:extLst>
          </p:cNvPr>
          <p:cNvPicPr>
            <a:picLocks noChangeAspect="1"/>
          </p:cNvPicPr>
          <p:nvPr/>
        </p:nvPicPr>
        <p:blipFill rotWithShape="1">
          <a:blip r:embed="rId7"/>
          <a:srcRect l="18334" t="13853" r="1435" b="14825"/>
          <a:stretch/>
        </p:blipFill>
        <p:spPr>
          <a:xfrm>
            <a:off x="4164877" y="1737919"/>
            <a:ext cx="7740206" cy="3870402"/>
          </a:xfrm>
          <a:prstGeom prst="rect">
            <a:avLst/>
          </a:prstGeom>
        </p:spPr>
      </p:pic>
      <p:sp>
        <p:nvSpPr>
          <p:cNvPr id="15" name="TextBox 49">
            <a:extLst>
              <a:ext uri="{FF2B5EF4-FFF2-40B4-BE49-F238E27FC236}">
                <a16:creationId xmlns:a16="http://schemas.microsoft.com/office/drawing/2014/main" id="{7CA89594-1520-F0CD-BE5B-036724DD6FBC}"/>
              </a:ext>
            </a:extLst>
          </p:cNvPr>
          <p:cNvSpPr txBox="1"/>
          <p:nvPr/>
        </p:nvSpPr>
        <p:spPr>
          <a:xfrm>
            <a:off x="426024" y="3113440"/>
            <a:ext cx="69472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srgbClr val="00B050"/>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24" name="Rectangle 23">
            <a:extLst>
              <a:ext uri="{FF2B5EF4-FFF2-40B4-BE49-F238E27FC236}">
                <a16:creationId xmlns:a16="http://schemas.microsoft.com/office/drawing/2014/main" id="{6C0BC8DB-3A32-E562-1B71-24890F04F9C7}"/>
              </a:ext>
            </a:extLst>
          </p:cNvPr>
          <p:cNvSpPr/>
          <p:nvPr/>
        </p:nvSpPr>
        <p:spPr>
          <a:xfrm>
            <a:off x="9099395" y="4634972"/>
            <a:ext cx="899532" cy="256696"/>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B659830-C3A3-19AF-AAFF-2AACA62A86CF}"/>
              </a:ext>
            </a:extLst>
          </p:cNvPr>
          <p:cNvSpPr/>
          <p:nvPr/>
        </p:nvSpPr>
        <p:spPr>
          <a:xfrm>
            <a:off x="9099395" y="5351625"/>
            <a:ext cx="899532" cy="256696"/>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10220C4-D2BA-085A-C2AA-DBC29296BE56}"/>
              </a:ext>
            </a:extLst>
          </p:cNvPr>
          <p:cNvSpPr/>
          <p:nvPr/>
        </p:nvSpPr>
        <p:spPr>
          <a:xfrm>
            <a:off x="10099286" y="1740282"/>
            <a:ext cx="1805797" cy="489961"/>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5" name="Paralelogramo 10">
            <a:hlinkClick r:id="rId4" action="ppaction://hlinksldjump"/>
            <a:extLst>
              <a:ext uri="{FF2B5EF4-FFF2-40B4-BE49-F238E27FC236}">
                <a16:creationId xmlns:a16="http://schemas.microsoft.com/office/drawing/2014/main" id="{ADE8ED0E-749C-6975-B38E-59985B999091}"/>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8" name="Paralelogramo 32">
            <a:hlinkClick r:id="rId4" action="ppaction://hlinksldjump"/>
            <a:extLst>
              <a:ext uri="{FF2B5EF4-FFF2-40B4-BE49-F238E27FC236}">
                <a16:creationId xmlns:a16="http://schemas.microsoft.com/office/drawing/2014/main" id="{CF769AA6-1FA7-83A8-59EC-59F3E9CD5BB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4" name="Gráfico 37">
            <a:hlinkClick r:id="rId8" action="ppaction://hlinksldjump"/>
            <a:extLst>
              <a:ext uri="{FF2B5EF4-FFF2-40B4-BE49-F238E27FC236}">
                <a16:creationId xmlns:a16="http://schemas.microsoft.com/office/drawing/2014/main" id="{7525BAA1-48B8-868B-7E1D-3EAC31C328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19" name="Paralelogramo 20">
            <a:extLst>
              <a:ext uri="{FF2B5EF4-FFF2-40B4-BE49-F238E27FC236}">
                <a16:creationId xmlns:a16="http://schemas.microsoft.com/office/drawing/2014/main" id="{6C325FFE-E8F0-A5C4-475F-34D587E7C2C8}"/>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9" name="Grupo 16">
            <a:extLst>
              <a:ext uri="{FF2B5EF4-FFF2-40B4-BE49-F238E27FC236}">
                <a16:creationId xmlns:a16="http://schemas.microsoft.com/office/drawing/2014/main" id="{42D5B5CE-2423-4373-BAAE-58E1DA55CC3E}"/>
              </a:ext>
            </a:extLst>
          </p:cNvPr>
          <p:cNvGrpSpPr/>
          <p:nvPr/>
        </p:nvGrpSpPr>
        <p:grpSpPr>
          <a:xfrm>
            <a:off x="3724272" y="46926"/>
            <a:ext cx="2218079" cy="426166"/>
            <a:chOff x="2940417" y="-12700"/>
            <a:chExt cx="2218079" cy="426166"/>
          </a:xfrm>
        </p:grpSpPr>
        <p:sp>
          <p:nvSpPr>
            <p:cNvPr id="32" name="Paralelogramo 18">
              <a:hlinkClick r:id="rId11" action="ppaction://hlinksldjump"/>
              <a:extLst>
                <a:ext uri="{FF2B5EF4-FFF2-40B4-BE49-F238E27FC236}">
                  <a16:creationId xmlns:a16="http://schemas.microsoft.com/office/drawing/2014/main" id="{0880A1F2-947F-4595-AFF3-2899D6C5CC51}"/>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2" action="ppaction://hlinksldjump"/>
              <a:extLst>
                <a:ext uri="{FF2B5EF4-FFF2-40B4-BE49-F238E27FC236}">
                  <a16:creationId xmlns:a16="http://schemas.microsoft.com/office/drawing/2014/main" id="{192BB24E-FF8C-4E7F-8618-E52AC772572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3" action="ppaction://hlinksldjump"/>
              <a:extLst>
                <a:ext uri="{FF2B5EF4-FFF2-40B4-BE49-F238E27FC236}">
                  <a16:creationId xmlns:a16="http://schemas.microsoft.com/office/drawing/2014/main" id="{62645184-0D2A-4440-B367-BB5914FDE4DC}"/>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7" name="Paralelogramo 27">
              <a:hlinkClick r:id="rId14" action="ppaction://hlinksldjump"/>
              <a:extLst>
                <a:ext uri="{FF2B5EF4-FFF2-40B4-BE49-F238E27FC236}">
                  <a16:creationId xmlns:a16="http://schemas.microsoft.com/office/drawing/2014/main" id="{EB56B4A3-D9A5-4E9D-843A-61E0905BB19E}"/>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9" name="Paralelogramo 29">
              <a:hlinkClick r:id="rId15" action="ppaction://hlinksldjump"/>
              <a:extLst>
                <a:ext uri="{FF2B5EF4-FFF2-40B4-BE49-F238E27FC236}">
                  <a16:creationId xmlns:a16="http://schemas.microsoft.com/office/drawing/2014/main" id="{ACED2603-2760-43CE-B181-83F5F6BD4ECB}"/>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891664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6206982"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Así se ve una cédula de ingreso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308933" y="1509303"/>
            <a:ext cx="4308345"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¡Listo! PRESTO generará la cédula de ingreso en PDF, la guardará en el folio en el sistema y te la descargará en tu computadora.</a:t>
            </a:r>
          </a:p>
        </p:txBody>
      </p:sp>
      <p:sp>
        <p:nvSpPr>
          <p:cNvPr id="14" name="CuadroTexto 27">
            <a:hlinkClick r:id="rId4" action="ppaction://hlinksldjump"/>
            <a:extLst>
              <a:ext uri="{FF2B5EF4-FFF2-40B4-BE49-F238E27FC236}">
                <a16:creationId xmlns:a16="http://schemas.microsoft.com/office/drawing/2014/main" id="{F795CFB1-3A4B-2B9F-6121-2A47B2282AE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18" name="Imagen 29" descr="Icono&#10;&#10;Descripción generada automáticamente con confianza media">
            <a:hlinkClick r:id="" action="ppaction://hlinkshowjump?jump=firstslide"/>
            <a:extLst>
              <a:ext uri="{FF2B5EF4-FFF2-40B4-BE49-F238E27FC236}">
                <a16:creationId xmlns:a16="http://schemas.microsoft.com/office/drawing/2014/main" id="{A4B34C53-DEDB-42C1-9F01-90EE9BB4C6B7}"/>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3" name="TextBox 49">
            <a:extLst>
              <a:ext uri="{FF2B5EF4-FFF2-40B4-BE49-F238E27FC236}">
                <a16:creationId xmlns:a16="http://schemas.microsoft.com/office/drawing/2014/main" id="{ED9C87F0-5F07-0AF4-6F1E-33B5FDFA40DB}"/>
              </a:ext>
            </a:extLst>
          </p:cNvPr>
          <p:cNvSpPr txBox="1"/>
          <p:nvPr/>
        </p:nvSpPr>
        <p:spPr>
          <a:xfrm>
            <a:off x="323333" y="2531951"/>
            <a:ext cx="4126747" cy="1569660"/>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Como puedes ver, ahora ya no es necesario que llenes todos los datos de la cédula, si no que viene prellenada.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Por eso te pendimos 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Revises el PDF que todos los datos sean correctos.</a:t>
            </a:r>
          </a:p>
          <a:p>
            <a:pPr marL="187325"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Si hay algún error, regresa </a:t>
            </a: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hlinkClick r:id="rId7" action="ppaction://hlinksldjump">
                  <a:extLst>
                    <a:ext uri="{A12FA001-AC4F-418D-AE19-62706E023703}">
                      <ahyp:hlinkClr xmlns:ahyp="http://schemas.microsoft.com/office/drawing/2018/hyperlinkcolor" val="tx"/>
                    </a:ext>
                  </a:extLst>
                </a:hlinkClick>
              </a:rPr>
              <a:t>al inicio de esta sección </a:t>
            </a: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para  editar y guardar los cambios necesarios.</a:t>
            </a:r>
          </a:p>
        </p:txBody>
      </p:sp>
      <p:sp>
        <p:nvSpPr>
          <p:cNvPr id="5" name="Paralelogramo 10">
            <a:hlinkClick r:id="rId4" action="ppaction://hlinksldjump"/>
            <a:extLst>
              <a:ext uri="{FF2B5EF4-FFF2-40B4-BE49-F238E27FC236}">
                <a16:creationId xmlns:a16="http://schemas.microsoft.com/office/drawing/2014/main" id="{6657B8B7-6C99-D562-EDAB-C48259CB445E}"/>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9" name="Paralelogramo 32">
            <a:hlinkClick r:id="rId4" action="ppaction://hlinksldjump"/>
            <a:extLst>
              <a:ext uri="{FF2B5EF4-FFF2-40B4-BE49-F238E27FC236}">
                <a16:creationId xmlns:a16="http://schemas.microsoft.com/office/drawing/2014/main" id="{363C9DE8-FCD1-D16C-4DAA-FCDA02FB4875}"/>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0" name="Gráfico 37">
            <a:hlinkClick r:id="rId8" action="ppaction://hlinksldjump"/>
            <a:extLst>
              <a:ext uri="{FF2B5EF4-FFF2-40B4-BE49-F238E27FC236}">
                <a16:creationId xmlns:a16="http://schemas.microsoft.com/office/drawing/2014/main" id="{3F7E7BDB-6601-B2D6-E80B-F9D7A810FB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11" name="Paralelogramo 20">
            <a:extLst>
              <a:ext uri="{FF2B5EF4-FFF2-40B4-BE49-F238E27FC236}">
                <a16:creationId xmlns:a16="http://schemas.microsoft.com/office/drawing/2014/main" id="{ECDB4893-27E5-F225-7423-59ED396BA709}"/>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pic>
        <p:nvPicPr>
          <p:cNvPr id="4" name="Imagen 3">
            <a:extLst>
              <a:ext uri="{FF2B5EF4-FFF2-40B4-BE49-F238E27FC236}">
                <a16:creationId xmlns:a16="http://schemas.microsoft.com/office/drawing/2014/main" id="{EBB976E3-E29D-4C0E-8FB3-CC3A803AB2F7}"/>
              </a:ext>
            </a:extLst>
          </p:cNvPr>
          <p:cNvPicPr>
            <a:picLocks noChangeAspect="1"/>
          </p:cNvPicPr>
          <p:nvPr/>
        </p:nvPicPr>
        <p:blipFill>
          <a:blip r:embed="rId11"/>
          <a:stretch>
            <a:fillRect/>
          </a:stretch>
        </p:blipFill>
        <p:spPr>
          <a:xfrm>
            <a:off x="5750564" y="794658"/>
            <a:ext cx="5025930" cy="5747394"/>
          </a:xfrm>
          <a:prstGeom prst="rect">
            <a:avLst/>
          </a:prstGeom>
        </p:spPr>
      </p:pic>
      <p:grpSp>
        <p:nvGrpSpPr>
          <p:cNvPr id="25" name="Grupo 16">
            <a:extLst>
              <a:ext uri="{FF2B5EF4-FFF2-40B4-BE49-F238E27FC236}">
                <a16:creationId xmlns:a16="http://schemas.microsoft.com/office/drawing/2014/main" id="{EE80DC80-A80D-4209-992B-D3D20F441A99}"/>
              </a:ext>
            </a:extLst>
          </p:cNvPr>
          <p:cNvGrpSpPr/>
          <p:nvPr/>
        </p:nvGrpSpPr>
        <p:grpSpPr>
          <a:xfrm>
            <a:off x="3724272" y="46926"/>
            <a:ext cx="2218079" cy="426166"/>
            <a:chOff x="2940417" y="-12700"/>
            <a:chExt cx="2218079" cy="426166"/>
          </a:xfrm>
        </p:grpSpPr>
        <p:sp>
          <p:nvSpPr>
            <p:cNvPr id="27" name="Paralelogramo 18">
              <a:hlinkClick r:id="rId12" action="ppaction://hlinksldjump"/>
              <a:extLst>
                <a:ext uri="{FF2B5EF4-FFF2-40B4-BE49-F238E27FC236}">
                  <a16:creationId xmlns:a16="http://schemas.microsoft.com/office/drawing/2014/main" id="{4D6C791E-06A6-49B6-A976-F6286F84AB9D}"/>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8" name="Paralelogramo 19">
              <a:hlinkClick r:id="rId13" action="ppaction://hlinksldjump"/>
              <a:extLst>
                <a:ext uri="{FF2B5EF4-FFF2-40B4-BE49-F238E27FC236}">
                  <a16:creationId xmlns:a16="http://schemas.microsoft.com/office/drawing/2014/main" id="{DF2C4EF4-109A-480D-9774-C5D1FC8428BD}"/>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9" name="Paralelogramo 20">
              <a:hlinkClick r:id="rId14" action="ppaction://hlinksldjump"/>
              <a:extLst>
                <a:ext uri="{FF2B5EF4-FFF2-40B4-BE49-F238E27FC236}">
                  <a16:creationId xmlns:a16="http://schemas.microsoft.com/office/drawing/2014/main" id="{45E9128E-2F22-4DEA-8C75-AA9CD364D3E7}"/>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0" name="Paralelogramo 27">
              <a:hlinkClick r:id="rId15" action="ppaction://hlinksldjump"/>
              <a:extLst>
                <a:ext uri="{FF2B5EF4-FFF2-40B4-BE49-F238E27FC236}">
                  <a16:creationId xmlns:a16="http://schemas.microsoft.com/office/drawing/2014/main" id="{BFCCC8B7-8ED4-49F8-AB2A-D5594EB69891}"/>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1" name="Paralelogramo 29">
              <a:hlinkClick r:id="rId16" action="ppaction://hlinksldjump"/>
              <a:extLst>
                <a:ext uri="{FF2B5EF4-FFF2-40B4-BE49-F238E27FC236}">
                  <a16:creationId xmlns:a16="http://schemas.microsoft.com/office/drawing/2014/main" id="{36E8EDA6-B309-4536-89C9-26E1B1592AFF}"/>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648405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360897" y="826989"/>
            <a:ext cx="7465191"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Revisa los datos y carga los documentos en PRESTO </a:t>
            </a:r>
          </a:p>
        </p:txBody>
      </p:sp>
      <p:sp>
        <p:nvSpPr>
          <p:cNvPr id="40" name="TextBox 49">
            <a:extLst>
              <a:ext uri="{FF2B5EF4-FFF2-40B4-BE49-F238E27FC236}">
                <a16:creationId xmlns:a16="http://schemas.microsoft.com/office/drawing/2014/main" id="{3C02D251-E755-4323-71A1-993894C96536}"/>
              </a:ext>
            </a:extLst>
          </p:cNvPr>
          <p:cNvSpPr txBox="1"/>
          <p:nvPr/>
        </p:nvSpPr>
        <p:spPr>
          <a:xfrm>
            <a:off x="360897" y="1288717"/>
            <a:ext cx="11249856"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Este proceso inicia en el sistema SEA de Scotiabank, recuerda enviar la información de SEA a PRESTO con el botón “envío datos </a:t>
            </a:r>
            <a:r>
              <a:rPr kumimoji="0" lang="es-ES_tradnl" sz="1200" b="0" i="0" u="none" strike="noStrike" kern="1200" cap="none" spc="0" normalizeH="0" baseline="0" noProof="0" dirty="0" err="1">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Cibergestion</a:t>
            </a: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 o bien, apóyate de tu mesa operativa para que te ayuden con este paso.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Siempre que ingresas un folio de SEA a PRESTO debes subir toda la información necesaria para terminar la contratación con tu cliente. Para ello debes:</a:t>
            </a:r>
          </a:p>
        </p:txBody>
      </p:sp>
      <p:sp>
        <p:nvSpPr>
          <p:cNvPr id="3" name="CuadroTexto 2">
            <a:extLst>
              <a:ext uri="{FF2B5EF4-FFF2-40B4-BE49-F238E27FC236}">
                <a16:creationId xmlns:a16="http://schemas.microsoft.com/office/drawing/2014/main" id="{DDB99E63-AE9A-5991-BBFB-C1FEE60E6138}"/>
              </a:ext>
            </a:extLst>
          </p:cNvPr>
          <p:cNvSpPr txBox="1"/>
          <p:nvPr/>
        </p:nvSpPr>
        <p:spPr>
          <a:xfrm>
            <a:off x="2042229" y="3796294"/>
            <a:ext cx="8369709" cy="2769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74D6"/>
                </a:solidFill>
                <a:effectLst/>
                <a:uLnTx/>
                <a:uFillTx/>
                <a:latin typeface="Noto Sans" panose="020B0502040504020204" pitchFamily="34" charset="0"/>
                <a:ea typeface="Noto Sans" panose="020B0502040504020204" pitchFamily="34" charset="0"/>
                <a:cs typeface="Noto Sans" panose="020B0502040504020204" pitchFamily="34" charset="0"/>
              </a:rPr>
              <a:t>Da clic en los íconos de abajo para ver el tema que desees, o bien, avanza la página para verlos en orden. </a:t>
            </a:r>
          </a:p>
        </p:txBody>
      </p:sp>
      <p:grpSp>
        <p:nvGrpSpPr>
          <p:cNvPr id="5" name="Group 4">
            <a:extLst>
              <a:ext uri="{FF2B5EF4-FFF2-40B4-BE49-F238E27FC236}">
                <a16:creationId xmlns:a16="http://schemas.microsoft.com/office/drawing/2014/main" id="{F533B62A-21EA-A3AF-8AC7-AEA467E7940C}"/>
              </a:ext>
            </a:extLst>
          </p:cNvPr>
          <p:cNvGrpSpPr/>
          <p:nvPr/>
        </p:nvGrpSpPr>
        <p:grpSpPr>
          <a:xfrm>
            <a:off x="2864155" y="4386331"/>
            <a:ext cx="2158414" cy="2158414"/>
            <a:chOff x="2864155" y="4386331"/>
            <a:chExt cx="2158414" cy="2158414"/>
          </a:xfrm>
        </p:grpSpPr>
        <p:sp>
          <p:nvSpPr>
            <p:cNvPr id="31" name="Elipse 30">
              <a:hlinkClick r:id="rId3" action="ppaction://hlinksldjump"/>
              <a:extLst>
                <a:ext uri="{FF2B5EF4-FFF2-40B4-BE49-F238E27FC236}">
                  <a16:creationId xmlns:a16="http://schemas.microsoft.com/office/drawing/2014/main" id="{FBB86614-36F8-30F5-B041-2CC9204AD2E8}"/>
                </a:ext>
              </a:extLst>
            </p:cNvPr>
            <p:cNvSpPr/>
            <p:nvPr/>
          </p:nvSpPr>
          <p:spPr>
            <a:xfrm>
              <a:off x="2864155" y="4386331"/>
              <a:ext cx="2158414" cy="215841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uadroTexto 14">
              <a:hlinkClick r:id="rId3" action="ppaction://hlinksldjump"/>
              <a:extLst>
                <a:ext uri="{FF2B5EF4-FFF2-40B4-BE49-F238E27FC236}">
                  <a16:creationId xmlns:a16="http://schemas.microsoft.com/office/drawing/2014/main" id="{11296497-F685-6547-E954-F49688050E76}"/>
                </a:ext>
              </a:extLst>
            </p:cNvPr>
            <p:cNvSpPr txBox="1"/>
            <p:nvPr/>
          </p:nvSpPr>
          <p:spPr>
            <a:xfrm>
              <a:off x="3080958" y="4615294"/>
              <a:ext cx="172480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white">
                      <a:lumMod val="65000"/>
                    </a:prstClr>
                  </a:solidFill>
                  <a:effectLst/>
                  <a:uLnTx/>
                  <a:uFillTx/>
                  <a:latin typeface="Poppins SemiBold" pitchFamily="2" charset="77"/>
                  <a:ea typeface="League Spartan" charset="0"/>
                  <a:cs typeface="Poppins SemiBold" pitchFamily="2" charset="77"/>
                </a:rPr>
                <a:t>Crea la cédula de ingreso</a:t>
              </a:r>
            </a:p>
          </p:txBody>
        </p:sp>
        <p:pic>
          <p:nvPicPr>
            <p:cNvPr id="17" name="Gráfico 16">
              <a:hlinkClick r:id="rId3" action="ppaction://hlinksldjump"/>
              <a:extLst>
                <a:ext uri="{FF2B5EF4-FFF2-40B4-BE49-F238E27FC236}">
                  <a16:creationId xmlns:a16="http://schemas.microsoft.com/office/drawing/2014/main" id="{58AE6607-E622-F95E-8414-7A035C51B4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0016" y="5289192"/>
              <a:ext cx="1075209" cy="945912"/>
            </a:xfrm>
            <a:prstGeom prst="rect">
              <a:avLst/>
            </a:prstGeom>
          </p:spPr>
        </p:pic>
      </p:gr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0" name="CuadroTexto 7">
            <a:extLst>
              <a:ext uri="{FF2B5EF4-FFF2-40B4-BE49-F238E27FC236}">
                <a16:creationId xmlns:a16="http://schemas.microsoft.com/office/drawing/2014/main" id="{47602C8F-0A99-11F8-A97D-ED4A8C1AF396}"/>
              </a:ext>
            </a:extLst>
          </p:cNvPr>
          <p:cNvSpPr txBox="1"/>
          <p:nvPr/>
        </p:nvSpPr>
        <p:spPr>
          <a:xfrm>
            <a:off x="2337602" y="2550939"/>
            <a:ext cx="8087498" cy="34624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Revisar los datos precargados en PRESTO para generar la cédula de ingreso.</a:t>
            </a:r>
          </a:p>
        </p:txBody>
      </p:sp>
      <p:sp>
        <p:nvSpPr>
          <p:cNvPr id="61" name="CuadroTexto 11">
            <a:extLst>
              <a:ext uri="{FF2B5EF4-FFF2-40B4-BE49-F238E27FC236}">
                <a16:creationId xmlns:a16="http://schemas.microsoft.com/office/drawing/2014/main" id="{EB49DEF9-400B-9810-E493-F274E927AAF2}"/>
              </a:ext>
            </a:extLst>
          </p:cNvPr>
          <p:cNvSpPr txBox="1"/>
          <p:nvPr/>
        </p:nvSpPr>
        <p:spPr>
          <a:xfrm>
            <a:off x="2324439" y="3439014"/>
            <a:ext cx="780287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Subir a PRESTO todos los documentos que sirven para respaldar el proceso operativo y legal del crédito.</a:t>
            </a:r>
          </a:p>
        </p:txBody>
      </p:sp>
      <p:sp>
        <p:nvSpPr>
          <p:cNvPr id="62" name="Rectángulo 33">
            <a:extLst>
              <a:ext uri="{FF2B5EF4-FFF2-40B4-BE49-F238E27FC236}">
                <a16:creationId xmlns:a16="http://schemas.microsoft.com/office/drawing/2014/main" id="{037AF973-7CF6-C610-C118-03AE64F5D3C0}"/>
              </a:ext>
            </a:extLst>
          </p:cNvPr>
          <p:cNvSpPr/>
          <p:nvPr/>
        </p:nvSpPr>
        <p:spPr>
          <a:xfrm>
            <a:off x="1766900" y="2531713"/>
            <a:ext cx="423857" cy="391478"/>
          </a:xfrm>
          <a:prstGeom prst="rect">
            <a:avLst/>
          </a:prstGeom>
          <a:solidFill>
            <a:srgbClr val="007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uadroTexto 5">
            <a:extLst>
              <a:ext uri="{FF2B5EF4-FFF2-40B4-BE49-F238E27FC236}">
                <a16:creationId xmlns:a16="http://schemas.microsoft.com/office/drawing/2014/main" id="{41A43447-96D5-2252-9C90-85EFB2520BBB}"/>
              </a:ext>
            </a:extLst>
          </p:cNvPr>
          <p:cNvSpPr txBox="1"/>
          <p:nvPr/>
        </p:nvSpPr>
        <p:spPr>
          <a:xfrm>
            <a:off x="997339" y="2477863"/>
            <a:ext cx="720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1" u="none" strike="noStrike" kern="1200" cap="none" spc="0" normalizeH="0" baseline="0" noProof="0" dirty="0">
                <a:ln>
                  <a:noFill/>
                </a:ln>
                <a:solidFill>
                  <a:srgbClr val="61B7E3"/>
                </a:solidFill>
                <a:effectLst/>
                <a:uLnTx/>
                <a:uFillTx/>
                <a:latin typeface="Poppins SemiBold" panose="00000700000000000000" pitchFamily="2" charset="0"/>
                <a:ea typeface="+mn-ea"/>
                <a:cs typeface="Poppins SemiBold" panose="00000700000000000000" pitchFamily="2" charset="0"/>
              </a:rPr>
              <a:t>01</a:t>
            </a:r>
          </a:p>
        </p:txBody>
      </p:sp>
      <p:pic>
        <p:nvPicPr>
          <p:cNvPr id="64" name="Gráfico 40">
            <a:extLst>
              <a:ext uri="{FF2B5EF4-FFF2-40B4-BE49-F238E27FC236}">
                <a16:creationId xmlns:a16="http://schemas.microsoft.com/office/drawing/2014/main" id="{E17FC3F4-47C2-FFA6-7B4B-FD5C1C91B7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9020" y="2623825"/>
            <a:ext cx="342702" cy="243840"/>
          </a:xfrm>
          <a:prstGeom prst="rect">
            <a:avLst/>
          </a:prstGeom>
        </p:spPr>
      </p:pic>
      <p:sp>
        <p:nvSpPr>
          <p:cNvPr id="65" name="Rectángulo 41">
            <a:extLst>
              <a:ext uri="{FF2B5EF4-FFF2-40B4-BE49-F238E27FC236}">
                <a16:creationId xmlns:a16="http://schemas.microsoft.com/office/drawing/2014/main" id="{56BC5470-253B-87C2-91A2-F664BDC17886}"/>
              </a:ext>
            </a:extLst>
          </p:cNvPr>
          <p:cNvSpPr/>
          <p:nvPr/>
        </p:nvSpPr>
        <p:spPr>
          <a:xfrm>
            <a:off x="1797253" y="3358891"/>
            <a:ext cx="423857" cy="391478"/>
          </a:xfrm>
          <a:prstGeom prst="rect">
            <a:avLst/>
          </a:prstGeom>
          <a:solidFill>
            <a:srgbClr val="007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CuadroTexto 42">
            <a:extLst>
              <a:ext uri="{FF2B5EF4-FFF2-40B4-BE49-F238E27FC236}">
                <a16:creationId xmlns:a16="http://schemas.microsoft.com/office/drawing/2014/main" id="{705DB909-44C4-D925-C366-F2B77ADCEE2E}"/>
              </a:ext>
            </a:extLst>
          </p:cNvPr>
          <p:cNvSpPr txBox="1"/>
          <p:nvPr/>
        </p:nvSpPr>
        <p:spPr>
          <a:xfrm>
            <a:off x="963289" y="3299485"/>
            <a:ext cx="622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1" u="none" strike="noStrike" kern="1200" cap="none" spc="0" normalizeH="0" baseline="0" noProof="0" dirty="0">
                <a:ln>
                  <a:noFill/>
                </a:ln>
                <a:solidFill>
                  <a:srgbClr val="61B7E3"/>
                </a:solidFill>
                <a:effectLst/>
                <a:uLnTx/>
                <a:uFillTx/>
                <a:latin typeface="Poppins SemiBold" panose="00000700000000000000" pitchFamily="2" charset="0"/>
                <a:ea typeface="+mn-ea"/>
                <a:cs typeface="Poppins SemiBold" panose="00000700000000000000" pitchFamily="2" charset="0"/>
              </a:rPr>
              <a:t>02</a:t>
            </a:r>
          </a:p>
        </p:txBody>
      </p:sp>
      <p:pic>
        <p:nvPicPr>
          <p:cNvPr id="69" name="Graphic 68" descr="Checklist outline">
            <a:extLst>
              <a:ext uri="{FF2B5EF4-FFF2-40B4-BE49-F238E27FC236}">
                <a16:creationId xmlns:a16="http://schemas.microsoft.com/office/drawing/2014/main" id="{CBF05D21-AC82-EC20-6278-A80905BF83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2770" y="3382981"/>
            <a:ext cx="333032" cy="333032"/>
          </a:xfrm>
          <a:prstGeom prst="rect">
            <a:avLst/>
          </a:prstGeom>
        </p:spPr>
      </p:pic>
      <p:sp>
        <p:nvSpPr>
          <p:cNvPr id="18" name="CuadroTexto 27">
            <a:hlinkClick r:id="rId11" action="ppaction://hlinksldjump"/>
            <a:extLst>
              <a:ext uri="{FF2B5EF4-FFF2-40B4-BE49-F238E27FC236}">
                <a16:creationId xmlns:a16="http://schemas.microsoft.com/office/drawing/2014/main" id="{F52D4BB9-EEB4-6136-2FF3-E82B8C2EA881}"/>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0" name="Imagen 29" descr="Icono&#10;&#10;Descripción generada automáticamente con confianza media">
            <a:hlinkClick r:id="" action="ppaction://hlinkshowjump?jump=firstslide"/>
            <a:extLst>
              <a:ext uri="{FF2B5EF4-FFF2-40B4-BE49-F238E27FC236}">
                <a16:creationId xmlns:a16="http://schemas.microsoft.com/office/drawing/2014/main" id="{1EF8FB39-9ECD-184E-BE2B-DE26DF91DB15}"/>
              </a:ext>
            </a:extLst>
          </p:cNvPr>
          <p:cNvPicPr>
            <a:picLocks noChangeAspect="1"/>
          </p:cNvPicPr>
          <p:nvPr/>
        </p:nvPicPr>
        <p:blipFill rotWithShape="1">
          <a:blip r:embed="rId12">
            <a:alphaModFix amt="70000"/>
            <a:duotone>
              <a:prstClr val="black"/>
              <a:schemeClr val="tx2">
                <a:tint val="45000"/>
                <a:satMod val="400000"/>
              </a:schemeClr>
            </a:duotone>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pSp>
        <p:nvGrpSpPr>
          <p:cNvPr id="25" name="Group 24">
            <a:extLst>
              <a:ext uri="{FF2B5EF4-FFF2-40B4-BE49-F238E27FC236}">
                <a16:creationId xmlns:a16="http://schemas.microsoft.com/office/drawing/2014/main" id="{DC9929BE-2C21-AE40-43CC-B41C56CF4896}"/>
              </a:ext>
            </a:extLst>
          </p:cNvPr>
          <p:cNvGrpSpPr/>
          <p:nvPr/>
        </p:nvGrpSpPr>
        <p:grpSpPr>
          <a:xfrm>
            <a:off x="5939539" y="4386331"/>
            <a:ext cx="2158414" cy="2158414"/>
            <a:chOff x="5939539" y="4386331"/>
            <a:chExt cx="2158414" cy="2158414"/>
          </a:xfrm>
        </p:grpSpPr>
        <p:sp>
          <p:nvSpPr>
            <p:cNvPr id="26" name="Elipse 31">
              <a:hlinkClick r:id="rId14" action="ppaction://hlinksldjump"/>
              <a:extLst>
                <a:ext uri="{FF2B5EF4-FFF2-40B4-BE49-F238E27FC236}">
                  <a16:creationId xmlns:a16="http://schemas.microsoft.com/office/drawing/2014/main" id="{263674F4-541C-DB72-73AC-EA86A23285EF}"/>
                </a:ext>
              </a:extLst>
            </p:cNvPr>
            <p:cNvSpPr/>
            <p:nvPr/>
          </p:nvSpPr>
          <p:spPr>
            <a:xfrm>
              <a:off x="5939539" y="4386331"/>
              <a:ext cx="2158414" cy="2158414"/>
            </a:xfrm>
            <a:prstGeom prst="ellipse">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uadroTexto 17">
              <a:hlinkClick r:id="" action="ppaction://hlinkshowjump?jump=nextslide"/>
              <a:extLst>
                <a:ext uri="{FF2B5EF4-FFF2-40B4-BE49-F238E27FC236}">
                  <a16:creationId xmlns:a16="http://schemas.microsoft.com/office/drawing/2014/main" id="{5306EE19-91FC-7245-7200-CED064A1CDF4}"/>
                </a:ext>
              </a:extLst>
            </p:cNvPr>
            <p:cNvSpPr txBox="1"/>
            <p:nvPr/>
          </p:nvSpPr>
          <p:spPr>
            <a:xfrm>
              <a:off x="6041076" y="4551237"/>
              <a:ext cx="1955337" cy="523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white"/>
                  </a:solidFill>
                  <a:effectLst/>
                  <a:uLnTx/>
                  <a:uFillTx/>
                  <a:latin typeface="Poppins SemiBold" pitchFamily="2" charset="77"/>
                  <a:ea typeface="League Spartan" charset="0"/>
                  <a:cs typeface="Poppins SemiBold" pitchFamily="2" charset="77"/>
                </a:rPr>
                <a:t>Sube los documentos</a:t>
              </a:r>
            </a:p>
          </p:txBody>
        </p:sp>
        <p:pic>
          <p:nvPicPr>
            <p:cNvPr id="28" name="Gráfico 21">
              <a:hlinkClick r:id="" action="ppaction://hlinkshowjump?jump=nextslide"/>
              <a:extLst>
                <a:ext uri="{FF2B5EF4-FFF2-40B4-BE49-F238E27FC236}">
                  <a16:creationId xmlns:a16="http://schemas.microsoft.com/office/drawing/2014/main" id="{D4481EEB-8EBB-D274-DD3A-472F38E2B7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47675" y="5157566"/>
              <a:ext cx="942141" cy="1077538"/>
            </a:xfrm>
            <a:prstGeom prst="rect">
              <a:avLst/>
            </a:prstGeom>
          </p:spPr>
        </p:pic>
      </p:grpSp>
      <p:sp>
        <p:nvSpPr>
          <p:cNvPr id="2" name="Paralelogramo 10">
            <a:hlinkClick r:id="rId11" action="ppaction://hlinksldjump"/>
            <a:extLst>
              <a:ext uri="{FF2B5EF4-FFF2-40B4-BE49-F238E27FC236}">
                <a16:creationId xmlns:a16="http://schemas.microsoft.com/office/drawing/2014/main" id="{2C2E78B2-0EF2-BAE3-37C7-D67E459C744F}"/>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6" name="Paralelogramo 32">
            <a:hlinkClick r:id="rId11" action="ppaction://hlinksldjump"/>
            <a:extLst>
              <a:ext uri="{FF2B5EF4-FFF2-40B4-BE49-F238E27FC236}">
                <a16:creationId xmlns:a16="http://schemas.microsoft.com/office/drawing/2014/main" id="{76B3DE70-B7B3-1207-2E26-12BF59DBE15B}"/>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8" name="Gráfico 37">
            <a:hlinkClick r:id="rId17" action="ppaction://hlinksldjump"/>
            <a:extLst>
              <a:ext uri="{FF2B5EF4-FFF2-40B4-BE49-F238E27FC236}">
                <a16:creationId xmlns:a16="http://schemas.microsoft.com/office/drawing/2014/main" id="{8048A489-8701-53F8-7AA1-BA1B8367871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8829" y="117032"/>
            <a:ext cx="225465" cy="274214"/>
          </a:xfrm>
          <a:prstGeom prst="rect">
            <a:avLst/>
          </a:prstGeom>
        </p:spPr>
      </p:pic>
      <p:sp>
        <p:nvSpPr>
          <p:cNvPr id="10" name="Paralelogramo 20">
            <a:extLst>
              <a:ext uri="{FF2B5EF4-FFF2-40B4-BE49-F238E27FC236}">
                <a16:creationId xmlns:a16="http://schemas.microsoft.com/office/drawing/2014/main" id="{600EF442-2918-46B6-81C4-B903227A52A5}"/>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34" name="Grupo 16">
            <a:extLst>
              <a:ext uri="{FF2B5EF4-FFF2-40B4-BE49-F238E27FC236}">
                <a16:creationId xmlns:a16="http://schemas.microsoft.com/office/drawing/2014/main" id="{15A59145-6247-41E8-A9DB-EDA0157E3FC9}"/>
              </a:ext>
            </a:extLst>
          </p:cNvPr>
          <p:cNvGrpSpPr/>
          <p:nvPr/>
        </p:nvGrpSpPr>
        <p:grpSpPr>
          <a:xfrm>
            <a:off x="3724272" y="46926"/>
            <a:ext cx="2218079" cy="426166"/>
            <a:chOff x="2940417" y="-12700"/>
            <a:chExt cx="2218079" cy="426166"/>
          </a:xfrm>
        </p:grpSpPr>
        <p:sp>
          <p:nvSpPr>
            <p:cNvPr id="36" name="Paralelogramo 18">
              <a:hlinkClick r:id="rId20" action="ppaction://hlinksldjump"/>
              <a:extLst>
                <a:ext uri="{FF2B5EF4-FFF2-40B4-BE49-F238E27FC236}">
                  <a16:creationId xmlns:a16="http://schemas.microsoft.com/office/drawing/2014/main" id="{04F682DE-C4DE-46BB-AD25-7C168A306D15}"/>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7" name="Paralelogramo 19">
              <a:hlinkClick r:id="rId21" action="ppaction://hlinksldjump"/>
              <a:extLst>
                <a:ext uri="{FF2B5EF4-FFF2-40B4-BE49-F238E27FC236}">
                  <a16:creationId xmlns:a16="http://schemas.microsoft.com/office/drawing/2014/main" id="{D4AAB7F4-7DE3-4055-B2A2-655952E84FA7}"/>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9" name="Paralelogramo 20">
              <a:hlinkClick r:id="rId22" action="ppaction://hlinksldjump"/>
              <a:extLst>
                <a:ext uri="{FF2B5EF4-FFF2-40B4-BE49-F238E27FC236}">
                  <a16:creationId xmlns:a16="http://schemas.microsoft.com/office/drawing/2014/main" id="{64E3A5F1-691B-453D-A814-37DCB5BAE264}"/>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1" name="Paralelogramo 27">
              <a:hlinkClick r:id="rId23" action="ppaction://hlinksldjump"/>
              <a:extLst>
                <a:ext uri="{FF2B5EF4-FFF2-40B4-BE49-F238E27FC236}">
                  <a16:creationId xmlns:a16="http://schemas.microsoft.com/office/drawing/2014/main" id="{91DB38F1-98CC-43B3-BFF4-3A5F28930BD7}"/>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2" name="Paralelogramo 29">
              <a:hlinkClick r:id="rId24" action="ppaction://hlinksldjump"/>
              <a:extLst>
                <a:ext uri="{FF2B5EF4-FFF2-40B4-BE49-F238E27FC236}">
                  <a16:creationId xmlns:a16="http://schemas.microsoft.com/office/drawing/2014/main" id="{6C97362C-AB7C-4C3C-BD60-F0A163DAB20A}"/>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14088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E38F1C40-EFE3-5266-F69C-F37CE4A663EC}"/>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Rectángulo 45">
            <a:extLst>
              <a:ext uri="{FF2B5EF4-FFF2-40B4-BE49-F238E27FC236}">
                <a16:creationId xmlns:a16="http://schemas.microsoft.com/office/drawing/2014/main" id="{44B24C15-37E7-BD12-0680-D0E2F96B651A}"/>
              </a:ext>
            </a:extLst>
          </p:cNvPr>
          <p:cNvSpPr/>
          <p:nvPr/>
        </p:nvSpPr>
        <p:spPr>
          <a:xfrm>
            <a:off x="6789441" y="5143938"/>
            <a:ext cx="4715834" cy="7032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Rectángulo 44">
            <a:extLst>
              <a:ext uri="{FF2B5EF4-FFF2-40B4-BE49-F238E27FC236}">
                <a16:creationId xmlns:a16="http://schemas.microsoft.com/office/drawing/2014/main" id="{E28D55AB-05C1-A209-AF6F-8564D8AFCF7F}"/>
              </a:ext>
            </a:extLst>
          </p:cNvPr>
          <p:cNvSpPr/>
          <p:nvPr/>
        </p:nvSpPr>
        <p:spPr>
          <a:xfrm>
            <a:off x="6789441" y="4322226"/>
            <a:ext cx="4715834" cy="7032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Rectángulo 43">
            <a:extLst>
              <a:ext uri="{FF2B5EF4-FFF2-40B4-BE49-F238E27FC236}">
                <a16:creationId xmlns:a16="http://schemas.microsoft.com/office/drawing/2014/main" id="{9C5D3CF9-F91D-310F-8786-F4E1FDDF6319}"/>
              </a:ext>
            </a:extLst>
          </p:cNvPr>
          <p:cNvSpPr/>
          <p:nvPr/>
        </p:nvSpPr>
        <p:spPr>
          <a:xfrm>
            <a:off x="6789441" y="3568546"/>
            <a:ext cx="4715834" cy="6258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5CA75F27-8A8E-4C07-08D6-DC7CF496ECBA}"/>
              </a:ext>
            </a:extLst>
          </p:cNvPr>
          <p:cNvSpPr/>
          <p:nvPr/>
        </p:nvSpPr>
        <p:spPr>
          <a:xfrm>
            <a:off x="6789442" y="2063164"/>
            <a:ext cx="4715834" cy="1386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a:extLst>
              <a:ext uri="{FF2B5EF4-FFF2-40B4-BE49-F238E27FC236}">
                <a16:creationId xmlns:a16="http://schemas.microsoft.com/office/drawing/2014/main" id="{D5261854-1B8F-51BE-622E-07C7A6D172E6}"/>
              </a:ext>
            </a:extLst>
          </p:cNvPr>
          <p:cNvSpPr>
            <a:spLocks/>
          </p:cNvSpPr>
          <p:nvPr/>
        </p:nvSpPr>
        <p:spPr>
          <a:xfrm>
            <a:off x="0" y="511430"/>
            <a:ext cx="6209241" cy="6346570"/>
          </a:xfrm>
          <a:prstGeom prst="rect">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F5C99153-3725-3883-0E58-BAD3AE163BF6}"/>
              </a:ext>
            </a:extLst>
          </p:cNvPr>
          <p:cNvSpPr txBox="1"/>
          <p:nvPr/>
        </p:nvSpPr>
        <p:spPr>
          <a:xfrm>
            <a:off x="9798620" y="128726"/>
            <a:ext cx="2139380" cy="369332"/>
          </a:xfrm>
          <a:prstGeom prst="rect">
            <a:avLst/>
          </a:prstGeom>
          <a:noFill/>
        </p:spPr>
        <p:txBody>
          <a:bodyPr wrap="square" rtlCol="0">
            <a:spAutoFit/>
          </a:bodyPr>
          <a:lstStyle/>
          <a:p>
            <a:r>
              <a:rPr lang="es-MX" dirty="0">
                <a:solidFill>
                  <a:srgbClr val="009DD6"/>
                </a:solidFill>
                <a:latin typeface="Poppins SemiBold" panose="00000700000000000000" pitchFamily="2" charset="0"/>
                <a:cs typeface="Poppins SemiBold" panose="00000700000000000000" pitchFamily="2" charset="0"/>
              </a:rPr>
              <a:t>Visión</a:t>
            </a:r>
            <a:r>
              <a:rPr lang="es-MX" dirty="0">
                <a:solidFill>
                  <a:srgbClr val="EC111A"/>
                </a:solidFill>
              </a:rPr>
              <a:t> </a:t>
            </a:r>
            <a:r>
              <a:rPr lang="es-MX" dirty="0">
                <a:solidFill>
                  <a:srgbClr val="009DD6"/>
                </a:solidFill>
                <a:latin typeface="Poppins SemiBold" panose="00000700000000000000" pitchFamily="2" charset="0"/>
                <a:cs typeface="Poppins SemiBold" panose="00000700000000000000" pitchFamily="2" charset="0"/>
              </a:rPr>
              <a:t>general</a:t>
            </a:r>
            <a:endParaRPr lang="es-MX" dirty="0">
              <a:solidFill>
                <a:srgbClr val="009DD6"/>
              </a:solidFill>
            </a:endParaRPr>
          </a:p>
        </p:txBody>
      </p:sp>
      <p:sp>
        <p:nvSpPr>
          <p:cNvPr id="22" name="CuadroTexto 21">
            <a:extLst>
              <a:ext uri="{FF2B5EF4-FFF2-40B4-BE49-F238E27FC236}">
                <a16:creationId xmlns:a16="http://schemas.microsoft.com/office/drawing/2014/main" id="{4B7F95E5-C5DA-3874-6AF9-05F811B023EA}"/>
              </a:ext>
            </a:extLst>
          </p:cNvPr>
          <p:cNvSpPr txBox="1"/>
          <p:nvPr/>
        </p:nvSpPr>
        <p:spPr>
          <a:xfrm>
            <a:off x="587373" y="2035764"/>
            <a:ext cx="5216527" cy="2062103"/>
          </a:xfrm>
          <a:prstGeom prst="rect">
            <a:avLst/>
          </a:prstGeom>
          <a:noFill/>
        </p:spPr>
        <p:txBody>
          <a:bodyPr wrap="square" rtlCol="0">
            <a:spAutoFit/>
          </a:bodyPr>
          <a:lstStyle/>
          <a:p>
            <a:r>
              <a:rPr lang="es-ES_tradnl" sz="3200" dirty="0">
                <a:solidFill>
                  <a:schemeClr val="bg1"/>
                </a:solidFill>
                <a:latin typeface="Scotia" panose="020B0503020203020204" pitchFamily="34" charset="0"/>
                <a:ea typeface="Noto Sans" panose="020B0502040504020204" pitchFamily="34" charset="0"/>
                <a:cs typeface="Noto Sans" panose="020B0502040504020204" pitchFamily="34" charset="0"/>
              </a:rPr>
              <a:t>¿Qué queremos lograr con el proceso de formalización de crédito hipotecario en el sistema </a:t>
            </a:r>
            <a:r>
              <a:rPr lang="es-ES_tradnl" sz="3200" b="1" i="1" dirty="0">
                <a:solidFill>
                  <a:schemeClr val="bg1"/>
                </a:solidFill>
                <a:latin typeface="Scotia" panose="020B0503020203020204" pitchFamily="34" charset="0"/>
                <a:ea typeface="Noto Sans" panose="020B0502040504020204" pitchFamily="34" charset="0"/>
                <a:cs typeface="Noto Sans" panose="020B0502040504020204" pitchFamily="34" charset="0"/>
              </a:rPr>
              <a:t>PRESTO 2.0</a:t>
            </a:r>
            <a:r>
              <a:rPr lang="es-ES_tradnl" sz="3200" dirty="0">
                <a:solidFill>
                  <a:schemeClr val="bg1"/>
                </a:solidFill>
                <a:latin typeface="Scotia" panose="020B0503020203020204" pitchFamily="34" charset="0"/>
                <a:ea typeface="Noto Sans" panose="020B0502040504020204" pitchFamily="34" charset="0"/>
                <a:cs typeface="Noto Sans" panose="020B0502040504020204" pitchFamily="34" charset="0"/>
              </a:rPr>
              <a:t>?</a:t>
            </a:r>
          </a:p>
        </p:txBody>
      </p:sp>
      <p:sp>
        <p:nvSpPr>
          <p:cNvPr id="23" name="Elipse 22">
            <a:extLst>
              <a:ext uri="{FF2B5EF4-FFF2-40B4-BE49-F238E27FC236}">
                <a16:creationId xmlns:a16="http://schemas.microsoft.com/office/drawing/2014/main" id="{8572F7EB-11E5-C495-814E-875F2FDF4376}"/>
              </a:ext>
            </a:extLst>
          </p:cNvPr>
          <p:cNvSpPr/>
          <p:nvPr/>
        </p:nvSpPr>
        <p:spPr>
          <a:xfrm>
            <a:off x="8852692" y="250699"/>
            <a:ext cx="165537" cy="165537"/>
          </a:xfrm>
          <a:prstGeom prst="ellipse">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9DD6"/>
              </a:solidFill>
            </a:endParaRPr>
          </a:p>
        </p:txBody>
      </p:sp>
      <p:sp>
        <p:nvSpPr>
          <p:cNvPr id="24" name="Elipse 23">
            <a:extLst>
              <a:ext uri="{FF2B5EF4-FFF2-40B4-BE49-F238E27FC236}">
                <a16:creationId xmlns:a16="http://schemas.microsoft.com/office/drawing/2014/main" id="{9EC10143-A0C8-BED0-DD4A-1B9465305E32}"/>
              </a:ext>
            </a:extLst>
          </p:cNvPr>
          <p:cNvSpPr/>
          <p:nvPr/>
        </p:nvSpPr>
        <p:spPr>
          <a:xfrm>
            <a:off x="9087860"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Elipse 24">
            <a:extLst>
              <a:ext uri="{FF2B5EF4-FFF2-40B4-BE49-F238E27FC236}">
                <a16:creationId xmlns:a16="http://schemas.microsoft.com/office/drawing/2014/main" id="{731A1F45-40B2-7746-61F3-08EEA042E201}"/>
              </a:ext>
            </a:extLst>
          </p:cNvPr>
          <p:cNvSpPr/>
          <p:nvPr/>
        </p:nvSpPr>
        <p:spPr>
          <a:xfrm>
            <a:off x="9323028"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Elipse 25">
            <a:extLst>
              <a:ext uri="{FF2B5EF4-FFF2-40B4-BE49-F238E27FC236}">
                <a16:creationId xmlns:a16="http://schemas.microsoft.com/office/drawing/2014/main" id="{407D3186-B900-3622-BCC6-7646E208EE08}"/>
              </a:ext>
            </a:extLst>
          </p:cNvPr>
          <p:cNvSpPr/>
          <p:nvPr/>
        </p:nvSpPr>
        <p:spPr>
          <a:xfrm>
            <a:off x="9558196"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Imagen 28" descr="Un dibujo de una cara feliz&#10;&#10;Descripción generada automáticamente con confianza baja">
            <a:extLst>
              <a:ext uri="{FF2B5EF4-FFF2-40B4-BE49-F238E27FC236}">
                <a16:creationId xmlns:a16="http://schemas.microsoft.com/office/drawing/2014/main" id="{5F28611D-DFD7-72A0-1E63-962DBDEF2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843" y="6261481"/>
            <a:ext cx="319157" cy="357366"/>
          </a:xfrm>
          <a:prstGeom prst="rect">
            <a:avLst/>
          </a:prstGeom>
        </p:spPr>
      </p:pic>
      <p:sp>
        <p:nvSpPr>
          <p:cNvPr id="32" name="CuadroTexto 31">
            <a:extLst>
              <a:ext uri="{FF2B5EF4-FFF2-40B4-BE49-F238E27FC236}">
                <a16:creationId xmlns:a16="http://schemas.microsoft.com/office/drawing/2014/main" id="{91252031-7016-DCA0-02B4-2CB8B702DFC0}"/>
              </a:ext>
            </a:extLst>
          </p:cNvPr>
          <p:cNvSpPr txBox="1"/>
          <p:nvPr/>
        </p:nvSpPr>
        <p:spPr>
          <a:xfrm>
            <a:off x="6715365" y="1017137"/>
            <a:ext cx="4440189" cy="923330"/>
          </a:xfrm>
          <a:prstGeom prst="rect">
            <a:avLst/>
          </a:prstGeom>
          <a:noFill/>
        </p:spPr>
        <p:txBody>
          <a:bodyPr wrap="square" rtlCol="0">
            <a:spAutoFit/>
          </a:bodyPr>
          <a:lstStyle/>
          <a:p>
            <a:r>
              <a:rPr kumimoji="0" lang="es-ES_tradnl" b="1" u="none" strike="noStrike" kern="1200" cap="none" spc="0" normalizeH="0" baseline="0" noProof="0" dirty="0">
                <a:ln>
                  <a:noFill/>
                </a:ln>
                <a:solidFill>
                  <a:srgbClr val="009DD6"/>
                </a:solidFill>
                <a:effectLst/>
                <a:uLnTx/>
                <a:uFillTx/>
                <a:latin typeface="Scotia" panose="020B0503020203020204" pitchFamily="34" charset="0"/>
                <a:ea typeface="Noto Sans" panose="020B0502040504020204" pitchFamily="34" charset="0"/>
                <a:cs typeface="Noto Sans" panose="020B0502040504020204" pitchFamily="34" charset="0"/>
              </a:rPr>
              <a:t>Nuestro objetivo es guiarte a lo largo del proceso de formalización para que puedas:</a:t>
            </a:r>
          </a:p>
        </p:txBody>
      </p:sp>
      <p:sp>
        <p:nvSpPr>
          <p:cNvPr id="35" name="Marcador de texto 3">
            <a:extLst>
              <a:ext uri="{FF2B5EF4-FFF2-40B4-BE49-F238E27FC236}">
                <a16:creationId xmlns:a16="http://schemas.microsoft.com/office/drawing/2014/main" id="{D3E4F089-3CB4-6015-0243-B71ED5C1809E}"/>
              </a:ext>
            </a:extLst>
          </p:cNvPr>
          <p:cNvSpPr txBox="1">
            <a:spLocks/>
          </p:cNvSpPr>
          <p:nvPr/>
        </p:nvSpPr>
        <p:spPr>
          <a:xfrm>
            <a:off x="6878137" y="2196054"/>
            <a:ext cx="4538443" cy="10566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50000"/>
              </a:lnSpc>
              <a:spcBef>
                <a:spcPts val="0"/>
              </a:spcBef>
              <a:defRPr/>
            </a:pPr>
            <a:r>
              <a:rPr lang="es-ES_tradnl" sz="1400" dirty="0">
                <a:latin typeface="Scotia" panose="020B0503020203020204" pitchFamily="34" charset="0"/>
                <a:ea typeface="Noto Sans" panose="020B0502040504020204" pitchFamily="34" charset="0"/>
                <a:cs typeface="Noto Sans" panose="020B0502040504020204" pitchFamily="34" charset="0"/>
              </a:rPr>
              <a:t>Tener a tu alcance la información necesaria para navegar en PRESTO y ejecutar las tareas que tienes por delante.</a:t>
            </a:r>
          </a:p>
        </p:txBody>
      </p:sp>
      <p:sp>
        <p:nvSpPr>
          <p:cNvPr id="36" name="Marcador de texto 3">
            <a:extLst>
              <a:ext uri="{FF2B5EF4-FFF2-40B4-BE49-F238E27FC236}">
                <a16:creationId xmlns:a16="http://schemas.microsoft.com/office/drawing/2014/main" id="{42054F47-B3DF-EB10-5EE2-42683ED6E421}"/>
              </a:ext>
            </a:extLst>
          </p:cNvPr>
          <p:cNvSpPr txBox="1">
            <a:spLocks/>
          </p:cNvSpPr>
          <p:nvPr/>
        </p:nvSpPr>
        <p:spPr>
          <a:xfrm>
            <a:off x="6849469" y="3624843"/>
            <a:ext cx="4559512" cy="4357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just" defTabSz="914400" rtl="0" eaLnBrk="1" fontAlgn="auto" latinLnBrk="0" hangingPunct="1">
              <a:lnSpc>
                <a:spcPct val="170000"/>
              </a:lnSpc>
              <a:spcBef>
                <a:spcPts val="0"/>
              </a:spcBef>
              <a:spcAft>
                <a:spcPts val="0"/>
              </a:spcAft>
              <a:buClrTx/>
              <a:buSzTx/>
              <a:tabLst/>
              <a:defRPr/>
            </a:pPr>
            <a:r>
              <a:rPr kumimoji="0" lang="es-ES_tradnl" sz="1400" b="0" i="0" u="none" strike="noStrike" kern="1200" cap="none" spc="0" normalizeH="0" baseline="0" noProof="0" dirty="0">
                <a:ln>
                  <a:noFill/>
                </a:ln>
                <a:effectLst/>
                <a:uLnTx/>
                <a:uFillTx/>
                <a:latin typeface="Scotia" panose="020B0503020203020204" pitchFamily="34" charset="0"/>
                <a:ea typeface="Noto Sans" panose="020B0502040504020204" pitchFamily="34" charset="0"/>
                <a:cs typeface="Noto Sans" panose="020B0502040504020204" pitchFamily="34" charset="0"/>
              </a:rPr>
              <a:t>Brindar una atención de calidad a nuestros clientes.</a:t>
            </a:r>
          </a:p>
        </p:txBody>
      </p:sp>
      <p:sp>
        <p:nvSpPr>
          <p:cNvPr id="37" name="Marcador de texto 3">
            <a:extLst>
              <a:ext uri="{FF2B5EF4-FFF2-40B4-BE49-F238E27FC236}">
                <a16:creationId xmlns:a16="http://schemas.microsoft.com/office/drawing/2014/main" id="{2B71A616-DC2F-0861-5DD3-1643665A3398}"/>
              </a:ext>
            </a:extLst>
          </p:cNvPr>
          <p:cNvSpPr txBox="1">
            <a:spLocks/>
          </p:cNvSpPr>
          <p:nvPr/>
        </p:nvSpPr>
        <p:spPr>
          <a:xfrm>
            <a:off x="6832369" y="4343681"/>
            <a:ext cx="4676518" cy="4357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just" defTabSz="914400" rtl="0" eaLnBrk="1" fontAlgn="auto" latinLnBrk="0" hangingPunct="1">
              <a:lnSpc>
                <a:spcPct val="170000"/>
              </a:lnSpc>
              <a:spcBef>
                <a:spcPts val="0"/>
              </a:spcBef>
              <a:spcAft>
                <a:spcPts val="0"/>
              </a:spcAft>
              <a:buClrTx/>
              <a:buSzTx/>
              <a:tabLst/>
              <a:defRPr/>
            </a:pPr>
            <a:endParaRPr kumimoji="0" lang="es-ES_tradnl" sz="1400" b="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9" name="CuadroTexto 38">
            <a:extLst>
              <a:ext uri="{FF2B5EF4-FFF2-40B4-BE49-F238E27FC236}">
                <a16:creationId xmlns:a16="http://schemas.microsoft.com/office/drawing/2014/main" id="{9FFD6D81-5DF6-E4F6-B43D-84FFCEB53C9F}"/>
              </a:ext>
            </a:extLst>
          </p:cNvPr>
          <p:cNvSpPr txBox="1"/>
          <p:nvPr/>
        </p:nvSpPr>
        <p:spPr>
          <a:xfrm>
            <a:off x="6832753" y="4404600"/>
            <a:ext cx="4489046" cy="523220"/>
          </a:xfrm>
          <a:prstGeom prst="rect">
            <a:avLst/>
          </a:prstGeom>
          <a:noFill/>
        </p:spPr>
        <p:txBody>
          <a:bodyPr wrap="square">
            <a:spAutoFit/>
          </a:bodyPr>
          <a:lstStyle/>
          <a:p>
            <a:r>
              <a:rPr lang="es-MX" sz="1400" dirty="0">
                <a:latin typeface="Scotia" panose="020B0503020203020204" pitchFamily="34" charset="0"/>
                <a:ea typeface="Noto Sans" panose="020B0502040504020204" pitchFamily="34" charset="0"/>
                <a:cs typeface="Noto Sans" panose="020B0502040504020204" pitchFamily="34" charset="0"/>
              </a:rPr>
              <a:t>Tener un proceso  único que te permita atender a todos nuestros clientes por igual.</a:t>
            </a:r>
          </a:p>
        </p:txBody>
      </p:sp>
      <p:sp>
        <p:nvSpPr>
          <p:cNvPr id="40" name="CuadroTexto 39">
            <a:extLst>
              <a:ext uri="{FF2B5EF4-FFF2-40B4-BE49-F238E27FC236}">
                <a16:creationId xmlns:a16="http://schemas.microsoft.com/office/drawing/2014/main" id="{2C73645E-60A2-F884-E472-FCA3C9FB7942}"/>
              </a:ext>
            </a:extLst>
          </p:cNvPr>
          <p:cNvSpPr txBox="1"/>
          <p:nvPr/>
        </p:nvSpPr>
        <p:spPr>
          <a:xfrm>
            <a:off x="6832369" y="5233940"/>
            <a:ext cx="4418964" cy="523220"/>
          </a:xfrm>
          <a:prstGeom prst="rect">
            <a:avLst/>
          </a:prstGeom>
          <a:noFill/>
        </p:spPr>
        <p:txBody>
          <a:bodyPr wrap="square">
            <a:spAutoFit/>
          </a:bodyPr>
          <a:lstStyle/>
          <a:p>
            <a:r>
              <a:rPr lang="es-MX" sz="1400" dirty="0">
                <a:latin typeface="Scotia" panose="020B0503020203020204" pitchFamily="34" charset="0"/>
                <a:ea typeface="Noto Sans" panose="020B0502040504020204" pitchFamily="34" charset="0"/>
                <a:cs typeface="Noto Sans" panose="020B0502040504020204" pitchFamily="34" charset="0"/>
              </a:rPr>
              <a:t>Disminuir los reprocesos y así acelerar la formalización de tus créditos.</a:t>
            </a:r>
          </a:p>
        </p:txBody>
      </p:sp>
      <p:sp>
        <p:nvSpPr>
          <p:cNvPr id="31" name="CuadroTexto 30">
            <a:hlinkClick r:id="rId3" action="ppaction://hlinksldjump"/>
            <a:extLst>
              <a:ext uri="{FF2B5EF4-FFF2-40B4-BE49-F238E27FC236}">
                <a16:creationId xmlns:a16="http://schemas.microsoft.com/office/drawing/2014/main" id="{D21E83D0-2C6F-956A-009A-8A9A35838F0C}"/>
              </a:ext>
            </a:extLst>
          </p:cNvPr>
          <p:cNvSpPr txBox="1"/>
          <p:nvPr/>
        </p:nvSpPr>
        <p:spPr>
          <a:xfrm>
            <a:off x="1022560" y="134171"/>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Visión general</a:t>
            </a:r>
          </a:p>
        </p:txBody>
      </p:sp>
      <p:sp>
        <p:nvSpPr>
          <p:cNvPr id="33" name="Paralelogramo 32">
            <a:hlinkClick r:id="rId3" action="ppaction://hlinksldjump"/>
            <a:extLst>
              <a:ext uri="{FF2B5EF4-FFF2-40B4-BE49-F238E27FC236}">
                <a16:creationId xmlns:a16="http://schemas.microsoft.com/office/drawing/2014/main" id="{DBB48C9D-9515-30AA-CB29-C8CB71D9D78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34" name="Imagen 33" descr="Icono&#10;&#10;Descripción generada automáticamente con confianza media">
            <a:hlinkClick r:id="" action="ppaction://hlinkshowjump?jump=firstslide"/>
            <a:extLst>
              <a:ext uri="{FF2B5EF4-FFF2-40B4-BE49-F238E27FC236}">
                <a16:creationId xmlns:a16="http://schemas.microsoft.com/office/drawing/2014/main" id="{A8E3FCF2-88DF-2221-03FC-01CA9951A362}"/>
              </a:ext>
            </a:extLst>
          </p:cNvPr>
          <p:cNvPicPr>
            <a:picLocks noChangeAspect="1"/>
          </p:cNvPicPr>
          <p:nvPr/>
        </p:nvPicPr>
        <p:blipFill rotWithShape="1">
          <a:blip r:embed="rId4">
            <a:alphaModFix amt="70000"/>
            <a:duotone>
              <a:prstClr val="black"/>
              <a:schemeClr val="tx2">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0324" y="48907"/>
            <a:ext cx="437176" cy="402224"/>
          </a:xfrm>
          <a:prstGeom prst="rect">
            <a:avLst/>
          </a:prstGeom>
        </p:spPr>
      </p:pic>
      <p:pic>
        <p:nvPicPr>
          <p:cNvPr id="38" name="Gráfico 37">
            <a:hlinkClick r:id="rId6" action="ppaction://hlinksldjump"/>
            <a:extLst>
              <a:ext uri="{FF2B5EF4-FFF2-40B4-BE49-F238E27FC236}">
                <a16:creationId xmlns:a16="http://schemas.microsoft.com/office/drawing/2014/main" id="{CADF5362-C002-7D57-8FED-D642D1529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8829" y="117032"/>
            <a:ext cx="225465" cy="274214"/>
          </a:xfrm>
          <a:prstGeom prst="rect">
            <a:avLst/>
          </a:prstGeom>
        </p:spPr>
      </p:pic>
      <p:sp>
        <p:nvSpPr>
          <p:cNvPr id="2" name="Paralelogramo 12">
            <a:hlinkClick r:id="rId3" action="ppaction://hlinksldjump"/>
            <a:extLst>
              <a:ext uri="{FF2B5EF4-FFF2-40B4-BE49-F238E27FC236}">
                <a16:creationId xmlns:a16="http://schemas.microsoft.com/office/drawing/2014/main" id="{73D52F5C-D317-0CD6-705B-93DC96F9EE12}"/>
              </a:ext>
            </a:extLst>
          </p:cNvPr>
          <p:cNvSpPr/>
          <p:nvPr/>
        </p:nvSpPr>
        <p:spPr>
          <a:xfrm>
            <a:off x="2822826" y="48907"/>
            <a:ext cx="470260"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grpSp>
        <p:nvGrpSpPr>
          <p:cNvPr id="3" name="Grupo 16">
            <a:extLst>
              <a:ext uri="{FF2B5EF4-FFF2-40B4-BE49-F238E27FC236}">
                <a16:creationId xmlns:a16="http://schemas.microsoft.com/office/drawing/2014/main" id="{23431314-D508-6ED6-0E41-23CDA0F8DAFA}"/>
              </a:ext>
            </a:extLst>
          </p:cNvPr>
          <p:cNvGrpSpPr/>
          <p:nvPr/>
        </p:nvGrpSpPr>
        <p:grpSpPr>
          <a:xfrm>
            <a:off x="3293529" y="55745"/>
            <a:ext cx="2665988" cy="426166"/>
            <a:chOff x="2492508" y="-12700"/>
            <a:chExt cx="2665988" cy="426166"/>
          </a:xfrm>
        </p:grpSpPr>
        <p:sp>
          <p:nvSpPr>
            <p:cNvPr id="4" name="Paralelogramo 17">
              <a:hlinkClick r:id="rId9" action="ppaction://hlinksldjump"/>
              <a:extLst>
                <a:ext uri="{FF2B5EF4-FFF2-40B4-BE49-F238E27FC236}">
                  <a16:creationId xmlns:a16="http://schemas.microsoft.com/office/drawing/2014/main" id="{5C67C5AD-46AB-4297-D503-796180207E17}"/>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6" name="Paralelogramo 18">
              <a:hlinkClick r:id="rId10" action="ppaction://hlinksldjump"/>
              <a:extLst>
                <a:ext uri="{FF2B5EF4-FFF2-40B4-BE49-F238E27FC236}">
                  <a16:creationId xmlns:a16="http://schemas.microsoft.com/office/drawing/2014/main" id="{444F8EFA-9FC8-F358-5F2E-6A2E2D97A52E}"/>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7" name="Paralelogramo 19">
              <a:hlinkClick r:id="rId11" action="ppaction://hlinksldjump"/>
              <a:extLst>
                <a:ext uri="{FF2B5EF4-FFF2-40B4-BE49-F238E27FC236}">
                  <a16:creationId xmlns:a16="http://schemas.microsoft.com/office/drawing/2014/main" id="{45D88855-B3AF-24C5-5689-23CD0189A785}"/>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8" name="Paralelogramo 20">
              <a:hlinkClick r:id="rId12" action="ppaction://hlinksldjump"/>
              <a:extLst>
                <a:ext uri="{FF2B5EF4-FFF2-40B4-BE49-F238E27FC236}">
                  <a16:creationId xmlns:a16="http://schemas.microsoft.com/office/drawing/2014/main" id="{7318FED2-D8C8-FEFA-33FB-28C485D60F15}"/>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9" name="Paralelogramo 27">
              <a:hlinkClick r:id="rId13" action="ppaction://hlinksldjump"/>
              <a:extLst>
                <a:ext uri="{FF2B5EF4-FFF2-40B4-BE49-F238E27FC236}">
                  <a16:creationId xmlns:a16="http://schemas.microsoft.com/office/drawing/2014/main" id="{984B2927-20E2-7A40-2E14-3D9F0024556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10" name="Paralelogramo 29">
              <a:hlinkClick r:id="rId14" action="ppaction://hlinksldjump"/>
              <a:extLst>
                <a:ext uri="{FF2B5EF4-FFF2-40B4-BE49-F238E27FC236}">
                  <a16:creationId xmlns:a16="http://schemas.microsoft.com/office/drawing/2014/main" id="{748D1B81-12B4-EBEA-1DF5-C89275BE133F}"/>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882909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42" name="TextBox 49">
            <a:extLst>
              <a:ext uri="{FF2B5EF4-FFF2-40B4-BE49-F238E27FC236}">
                <a16:creationId xmlns:a16="http://schemas.microsoft.com/office/drawing/2014/main" id="{7958EAEA-6841-E04D-7F97-664A4E84B772}"/>
              </a:ext>
            </a:extLst>
          </p:cNvPr>
          <p:cNvSpPr txBox="1"/>
          <p:nvPr/>
        </p:nvSpPr>
        <p:spPr>
          <a:xfrm>
            <a:off x="308933" y="1502357"/>
            <a:ext cx="4308345"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Una vez que creaste la cédula de ingreso, debes subir a PRESTO todos los documentos necesarios para la contratación. </a:t>
            </a:r>
            <a:endParaRPr kumimoji="0" lang="es-ES" sz="1200" b="1" i="0" u="none" strike="noStrike" kern="1200" cap="none" spc="0" normalizeH="0" baseline="0" noProof="0" dirty="0">
              <a:ln>
                <a:noFill/>
              </a:ln>
              <a:solidFill>
                <a:srgbClr val="EC111A"/>
              </a:solidFill>
              <a:effectLst/>
              <a:uLnTx/>
              <a:uFillTx/>
              <a:latin typeface="Scotia" panose="020B0503020203020204" pitchFamily="34" charset="0"/>
              <a:ea typeface="Noto Sans"/>
              <a:cs typeface="No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74D6"/>
                </a:solidFill>
                <a:effectLst/>
                <a:uLnTx/>
                <a:uFillTx/>
                <a:latin typeface="Scotia" panose="020B0503020203020204" pitchFamily="34" charset="0"/>
                <a:ea typeface="Noto Sans"/>
                <a:cs typeface="Noto Sans"/>
              </a:rPr>
              <a:t>¡Te mostramos cómo a continuación!</a:t>
            </a:r>
          </a:p>
        </p:txBody>
      </p:sp>
      <p:sp>
        <p:nvSpPr>
          <p:cNvPr id="3" name="TextBox 49">
            <a:extLst>
              <a:ext uri="{FF2B5EF4-FFF2-40B4-BE49-F238E27FC236}">
                <a16:creationId xmlns:a16="http://schemas.microsoft.com/office/drawing/2014/main" id="{010B560C-1A08-DE9E-0A95-0EBB25BE687A}"/>
              </a:ext>
            </a:extLst>
          </p:cNvPr>
          <p:cNvSpPr txBox="1"/>
          <p:nvPr/>
        </p:nvSpPr>
        <p:spPr>
          <a:xfrm>
            <a:off x="1478774" y="2634208"/>
            <a:ext cx="2648621"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Empieza por buscar el folio que corresponde al crédito de tu cliente, puedes ver el procedimiento aquí.</a:t>
            </a:r>
          </a:p>
        </p:txBody>
      </p:sp>
      <p:sp>
        <p:nvSpPr>
          <p:cNvPr id="4" name="Rectángulo 16">
            <a:extLst>
              <a:ext uri="{FF2B5EF4-FFF2-40B4-BE49-F238E27FC236}">
                <a16:creationId xmlns:a16="http://schemas.microsoft.com/office/drawing/2014/main" id="{081D30B4-B3FE-F635-5CA4-3659AE414688}"/>
              </a:ext>
            </a:extLst>
          </p:cNvPr>
          <p:cNvSpPr/>
          <p:nvPr/>
        </p:nvSpPr>
        <p:spPr>
          <a:xfrm flipH="1">
            <a:off x="1271134" y="3562751"/>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7" name="Rectángulo 17">
            <a:extLst>
              <a:ext uri="{FF2B5EF4-FFF2-40B4-BE49-F238E27FC236}">
                <a16:creationId xmlns:a16="http://schemas.microsoft.com/office/drawing/2014/main" id="{910CB366-85D2-1AAB-D816-FCDCB7C112DA}"/>
              </a:ext>
            </a:extLst>
          </p:cNvPr>
          <p:cNvSpPr/>
          <p:nvPr/>
        </p:nvSpPr>
        <p:spPr>
          <a:xfrm>
            <a:off x="1271133" y="2566129"/>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18">
            <a:extLst>
              <a:ext uri="{FF2B5EF4-FFF2-40B4-BE49-F238E27FC236}">
                <a16:creationId xmlns:a16="http://schemas.microsoft.com/office/drawing/2014/main" id="{FEB2B34D-6660-D7D3-5716-30B9C0C4D917}"/>
              </a:ext>
            </a:extLst>
          </p:cNvPr>
          <p:cNvSpPr txBox="1"/>
          <p:nvPr/>
        </p:nvSpPr>
        <p:spPr>
          <a:xfrm>
            <a:off x="394253" y="2622090"/>
            <a:ext cx="8768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01</a:t>
            </a:r>
          </a:p>
        </p:txBody>
      </p:sp>
      <p:sp>
        <p:nvSpPr>
          <p:cNvPr id="10" name="CuadroTexto 19">
            <a:extLst>
              <a:ext uri="{FF2B5EF4-FFF2-40B4-BE49-F238E27FC236}">
                <a16:creationId xmlns:a16="http://schemas.microsoft.com/office/drawing/2014/main" id="{05EF39CC-380F-7C77-EACC-31E5443DDEEC}"/>
              </a:ext>
            </a:extLst>
          </p:cNvPr>
          <p:cNvSpPr txBox="1"/>
          <p:nvPr/>
        </p:nvSpPr>
        <p:spPr>
          <a:xfrm>
            <a:off x="401039" y="3671095"/>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02</a:t>
            </a:r>
          </a:p>
        </p:txBody>
      </p:sp>
      <p:sp>
        <p:nvSpPr>
          <p:cNvPr id="11" name="TextBox 49">
            <a:extLst>
              <a:ext uri="{FF2B5EF4-FFF2-40B4-BE49-F238E27FC236}">
                <a16:creationId xmlns:a16="http://schemas.microsoft.com/office/drawing/2014/main" id="{C9089F88-80E9-1B89-09AE-645B2E49600B}"/>
              </a:ext>
            </a:extLst>
          </p:cNvPr>
          <p:cNvSpPr txBox="1"/>
          <p:nvPr/>
        </p:nvSpPr>
        <p:spPr>
          <a:xfrm>
            <a:off x="1513137" y="3555367"/>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Verifica que el diagrama de estatus se encuentre en la etapa “Ingresa solicitud” y haz clic en el ícono azul.</a:t>
            </a:r>
          </a:p>
        </p:txBody>
      </p:sp>
      <p:sp>
        <p:nvSpPr>
          <p:cNvPr id="13" name="Rectángulo 50">
            <a:extLst>
              <a:ext uri="{FF2B5EF4-FFF2-40B4-BE49-F238E27FC236}">
                <a16:creationId xmlns:a16="http://schemas.microsoft.com/office/drawing/2014/main" id="{89CF3D24-EA9C-1955-1F07-5E1413B29968}"/>
              </a:ext>
            </a:extLst>
          </p:cNvPr>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uadroTexto 27">
            <a:hlinkClick r:id="rId4" action="ppaction://hlinksldjump"/>
            <a:extLst>
              <a:ext uri="{FF2B5EF4-FFF2-40B4-BE49-F238E27FC236}">
                <a16:creationId xmlns:a16="http://schemas.microsoft.com/office/drawing/2014/main" id="{08873EAA-C7A7-FD12-C795-A480FDF498F3}"/>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9" name="Imagen 29" descr="Icono&#10;&#10;Descripción generada automáticamente con confianza media">
            <a:hlinkClick r:id="" action="ppaction://hlinkshowjump?jump=firstslide"/>
            <a:extLst>
              <a:ext uri="{FF2B5EF4-FFF2-40B4-BE49-F238E27FC236}">
                <a16:creationId xmlns:a16="http://schemas.microsoft.com/office/drawing/2014/main" id="{F794B1AD-B6CB-CFD3-D399-A58A01641B60}"/>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pSp>
        <p:nvGrpSpPr>
          <p:cNvPr id="16" name="Grupo 33">
            <a:extLst>
              <a:ext uri="{FF2B5EF4-FFF2-40B4-BE49-F238E27FC236}">
                <a16:creationId xmlns:a16="http://schemas.microsoft.com/office/drawing/2014/main" id="{7790377E-B84C-4B3A-46B2-250ABA666E90}"/>
              </a:ext>
            </a:extLst>
          </p:cNvPr>
          <p:cNvGrpSpPr/>
          <p:nvPr/>
        </p:nvGrpSpPr>
        <p:grpSpPr>
          <a:xfrm>
            <a:off x="4960233" y="2074171"/>
            <a:ext cx="6019493" cy="3706406"/>
            <a:chOff x="4709714" y="2671832"/>
            <a:chExt cx="6019493" cy="3706406"/>
          </a:xfrm>
        </p:grpSpPr>
        <p:pic>
          <p:nvPicPr>
            <p:cNvPr id="21" name="Imagen 18">
              <a:extLst>
                <a:ext uri="{FF2B5EF4-FFF2-40B4-BE49-F238E27FC236}">
                  <a16:creationId xmlns:a16="http://schemas.microsoft.com/office/drawing/2014/main" id="{8535D924-A7CF-B208-64CB-6D31726D6D6F}"/>
                </a:ext>
              </a:extLst>
            </p:cNvPr>
            <p:cNvPicPr>
              <a:picLocks noChangeAspect="1"/>
            </p:cNvPicPr>
            <p:nvPr/>
          </p:nvPicPr>
          <p:blipFill rotWithShape="1">
            <a:blip r:embed="rId7"/>
            <a:srcRect l="13049" t="14579" r="14121" b="5698"/>
            <a:stretch/>
          </p:blipFill>
          <p:spPr>
            <a:xfrm>
              <a:off x="4709714" y="2671832"/>
              <a:ext cx="6019493" cy="3706406"/>
            </a:xfrm>
            <a:prstGeom prst="rect">
              <a:avLst/>
            </a:prstGeom>
          </p:spPr>
        </p:pic>
        <p:sp>
          <p:nvSpPr>
            <p:cNvPr id="22" name="Rectángulo 21">
              <a:extLst>
                <a:ext uri="{FF2B5EF4-FFF2-40B4-BE49-F238E27FC236}">
                  <a16:creationId xmlns:a16="http://schemas.microsoft.com/office/drawing/2014/main" id="{3C9EBC13-16E5-243C-55CB-75707FD8AAE0}"/>
                </a:ext>
              </a:extLst>
            </p:cNvPr>
            <p:cNvSpPr/>
            <p:nvPr/>
          </p:nvSpPr>
          <p:spPr>
            <a:xfrm>
              <a:off x="9215976" y="2890970"/>
              <a:ext cx="1416367" cy="24423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32">
              <a:extLst>
                <a:ext uri="{FF2B5EF4-FFF2-40B4-BE49-F238E27FC236}">
                  <a16:creationId xmlns:a16="http://schemas.microsoft.com/office/drawing/2014/main" id="{6F94EF6C-F827-12CF-7427-E8FE0D34D9A9}"/>
                </a:ext>
              </a:extLst>
            </p:cNvPr>
            <p:cNvSpPr/>
            <p:nvPr/>
          </p:nvSpPr>
          <p:spPr>
            <a:xfrm>
              <a:off x="9585313" y="2836045"/>
              <a:ext cx="982185" cy="24423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Paralelogramo 10">
            <a:hlinkClick r:id="rId4" action="ppaction://hlinksldjump"/>
            <a:extLst>
              <a:ext uri="{FF2B5EF4-FFF2-40B4-BE49-F238E27FC236}">
                <a16:creationId xmlns:a16="http://schemas.microsoft.com/office/drawing/2014/main" id="{180378EA-D91D-8E44-E16E-DD6696E7F9E9}"/>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6" name="Paralelogramo 32">
            <a:hlinkClick r:id="rId4" action="ppaction://hlinksldjump"/>
            <a:extLst>
              <a:ext uri="{FF2B5EF4-FFF2-40B4-BE49-F238E27FC236}">
                <a16:creationId xmlns:a16="http://schemas.microsoft.com/office/drawing/2014/main" id="{9B69588A-E15B-B617-6CA8-4D011E0283EA}"/>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8" name="Gráfico 37">
            <a:hlinkClick r:id="rId8" action="ppaction://hlinksldjump"/>
            <a:extLst>
              <a:ext uri="{FF2B5EF4-FFF2-40B4-BE49-F238E27FC236}">
                <a16:creationId xmlns:a16="http://schemas.microsoft.com/office/drawing/2014/main" id="{7426DAEF-7F48-528F-4CFA-00D33A0608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12" name="Paralelogramo 20">
            <a:extLst>
              <a:ext uri="{FF2B5EF4-FFF2-40B4-BE49-F238E27FC236}">
                <a16:creationId xmlns:a16="http://schemas.microsoft.com/office/drawing/2014/main" id="{D70A9FE3-18F6-B033-EB68-9664319EB7F7}"/>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sp>
        <p:nvSpPr>
          <p:cNvPr id="14" name="CuadroTexto 17">
            <a:extLst>
              <a:ext uri="{FF2B5EF4-FFF2-40B4-BE49-F238E27FC236}">
                <a16:creationId xmlns:a16="http://schemas.microsoft.com/office/drawing/2014/main" id="{BF82D285-31B7-E0E1-8AFF-97C7D19A8E7B}"/>
              </a:ext>
            </a:extLst>
          </p:cNvPr>
          <p:cNvSpPr txBox="1"/>
          <p:nvPr/>
        </p:nvSpPr>
        <p:spPr>
          <a:xfrm>
            <a:off x="9770987" y="2183459"/>
            <a:ext cx="798617"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5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15" name="CuadroTexto 18">
            <a:extLst>
              <a:ext uri="{FF2B5EF4-FFF2-40B4-BE49-F238E27FC236}">
                <a16:creationId xmlns:a16="http://schemas.microsoft.com/office/drawing/2014/main" id="{D4091140-1620-CE2F-1D7F-FB36DF93D78E}"/>
              </a:ext>
            </a:extLst>
          </p:cNvPr>
          <p:cNvSpPr txBox="1"/>
          <p:nvPr/>
        </p:nvSpPr>
        <p:spPr>
          <a:xfrm>
            <a:off x="9769347" y="2292747"/>
            <a:ext cx="676788"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5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pic>
        <p:nvPicPr>
          <p:cNvPr id="17" name="Graphic 16" descr="Cursor with solid fill">
            <a:extLst>
              <a:ext uri="{FF2B5EF4-FFF2-40B4-BE49-F238E27FC236}">
                <a16:creationId xmlns:a16="http://schemas.microsoft.com/office/drawing/2014/main" id="{8CDB646F-FFE7-76CF-7F4C-28EF8AC45E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85500" y="3800946"/>
            <a:ext cx="578035" cy="578035"/>
          </a:xfrm>
          <a:prstGeom prst="rect">
            <a:avLst/>
          </a:prstGeom>
        </p:spPr>
      </p:pic>
      <p:grpSp>
        <p:nvGrpSpPr>
          <p:cNvPr id="30" name="Grupo 16">
            <a:extLst>
              <a:ext uri="{FF2B5EF4-FFF2-40B4-BE49-F238E27FC236}">
                <a16:creationId xmlns:a16="http://schemas.microsoft.com/office/drawing/2014/main" id="{FA8B8ED8-5333-458D-B875-5C8EAC5A6A7E}"/>
              </a:ext>
            </a:extLst>
          </p:cNvPr>
          <p:cNvGrpSpPr/>
          <p:nvPr/>
        </p:nvGrpSpPr>
        <p:grpSpPr>
          <a:xfrm>
            <a:off x="3724272" y="46926"/>
            <a:ext cx="2218079" cy="426166"/>
            <a:chOff x="2940417" y="-12700"/>
            <a:chExt cx="2218079" cy="426166"/>
          </a:xfrm>
        </p:grpSpPr>
        <p:sp>
          <p:nvSpPr>
            <p:cNvPr id="32" name="Paralelogramo 18">
              <a:hlinkClick r:id="rId13" action="ppaction://hlinksldjump"/>
              <a:extLst>
                <a:ext uri="{FF2B5EF4-FFF2-40B4-BE49-F238E27FC236}">
                  <a16:creationId xmlns:a16="http://schemas.microsoft.com/office/drawing/2014/main" id="{8BA2A819-C19C-49A2-80F5-08001DA3C062}"/>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14" action="ppaction://hlinksldjump"/>
              <a:extLst>
                <a:ext uri="{FF2B5EF4-FFF2-40B4-BE49-F238E27FC236}">
                  <a16:creationId xmlns:a16="http://schemas.microsoft.com/office/drawing/2014/main" id="{80AF6D63-488A-4DB2-95F7-89646C034D94}"/>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15" action="ppaction://hlinksldjump"/>
              <a:extLst>
                <a:ext uri="{FF2B5EF4-FFF2-40B4-BE49-F238E27FC236}">
                  <a16:creationId xmlns:a16="http://schemas.microsoft.com/office/drawing/2014/main" id="{D17FF077-CB01-467F-824A-851CF8170305}"/>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16" action="ppaction://hlinksldjump"/>
              <a:extLst>
                <a:ext uri="{FF2B5EF4-FFF2-40B4-BE49-F238E27FC236}">
                  <a16:creationId xmlns:a16="http://schemas.microsoft.com/office/drawing/2014/main" id="{8DE0424B-5054-4846-BCAE-F6D53A791267}"/>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17" action="ppaction://hlinksldjump"/>
              <a:extLst>
                <a:ext uri="{FF2B5EF4-FFF2-40B4-BE49-F238E27FC236}">
                  <a16:creationId xmlns:a16="http://schemas.microsoft.com/office/drawing/2014/main" id="{B41ED8A9-4B54-4D87-A466-1BF799859BFA}"/>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916030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3" name="TextBox 49">
            <a:extLst>
              <a:ext uri="{FF2B5EF4-FFF2-40B4-BE49-F238E27FC236}">
                <a16:creationId xmlns:a16="http://schemas.microsoft.com/office/drawing/2014/main" id="{010B560C-1A08-DE9E-0A95-0EBB25BE687A}"/>
              </a:ext>
            </a:extLst>
          </p:cNvPr>
          <p:cNvSpPr txBox="1"/>
          <p:nvPr/>
        </p:nvSpPr>
        <p:spPr>
          <a:xfrm>
            <a:off x="1478774" y="2818874"/>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desplegará la vista principal del folio.</a:t>
            </a:r>
          </a:p>
        </p:txBody>
      </p:sp>
      <p:sp>
        <p:nvSpPr>
          <p:cNvPr id="7" name="Rectángulo 17">
            <a:extLst>
              <a:ext uri="{FF2B5EF4-FFF2-40B4-BE49-F238E27FC236}">
                <a16:creationId xmlns:a16="http://schemas.microsoft.com/office/drawing/2014/main" id="{910CB366-85D2-1AAB-D816-FCDCB7C112DA}"/>
              </a:ext>
            </a:extLst>
          </p:cNvPr>
          <p:cNvSpPr/>
          <p:nvPr/>
        </p:nvSpPr>
        <p:spPr>
          <a:xfrm>
            <a:off x="1271133" y="2566129"/>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18">
            <a:extLst>
              <a:ext uri="{FF2B5EF4-FFF2-40B4-BE49-F238E27FC236}">
                <a16:creationId xmlns:a16="http://schemas.microsoft.com/office/drawing/2014/main" id="{FEB2B34D-6660-D7D3-5716-30B9C0C4D917}"/>
              </a:ext>
            </a:extLst>
          </p:cNvPr>
          <p:cNvSpPr txBox="1"/>
          <p:nvPr/>
        </p:nvSpPr>
        <p:spPr>
          <a:xfrm>
            <a:off x="394253" y="2622090"/>
            <a:ext cx="8768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03</a:t>
            </a:r>
          </a:p>
        </p:txBody>
      </p:sp>
      <p:sp>
        <p:nvSpPr>
          <p:cNvPr id="10" name="Rectángulo 50">
            <a:extLst>
              <a:ext uri="{FF2B5EF4-FFF2-40B4-BE49-F238E27FC236}">
                <a16:creationId xmlns:a16="http://schemas.microsoft.com/office/drawing/2014/main" id="{F8C513C8-649B-9209-897F-164EB3A629B1}"/>
              </a:ext>
            </a:extLst>
          </p:cNvPr>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uadroTexto 27">
            <a:hlinkClick r:id="rId4" action="ppaction://hlinksldjump"/>
            <a:extLst>
              <a:ext uri="{FF2B5EF4-FFF2-40B4-BE49-F238E27FC236}">
                <a16:creationId xmlns:a16="http://schemas.microsoft.com/office/drawing/2014/main" id="{08873EAA-C7A7-FD12-C795-A480FDF498F3}"/>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9" name="Imagen 29" descr="Icono&#10;&#10;Descripción generada automáticamente con confianza media">
            <a:hlinkClick r:id="" action="ppaction://hlinkshowjump?jump=firstslide"/>
            <a:extLst>
              <a:ext uri="{FF2B5EF4-FFF2-40B4-BE49-F238E27FC236}">
                <a16:creationId xmlns:a16="http://schemas.microsoft.com/office/drawing/2014/main" id="{F794B1AD-B6CB-CFD3-D399-A58A01641B60}"/>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pSp>
        <p:nvGrpSpPr>
          <p:cNvPr id="12" name="Grupo 31">
            <a:extLst>
              <a:ext uri="{FF2B5EF4-FFF2-40B4-BE49-F238E27FC236}">
                <a16:creationId xmlns:a16="http://schemas.microsoft.com/office/drawing/2014/main" id="{B3F45B09-1EEC-B744-EB23-8056D927B7BC}"/>
              </a:ext>
            </a:extLst>
          </p:cNvPr>
          <p:cNvGrpSpPr/>
          <p:nvPr/>
        </p:nvGrpSpPr>
        <p:grpSpPr>
          <a:xfrm>
            <a:off x="4737412" y="1896661"/>
            <a:ext cx="6635357" cy="4003898"/>
            <a:chOff x="4737412" y="1896661"/>
            <a:chExt cx="6635357" cy="4003898"/>
          </a:xfrm>
        </p:grpSpPr>
        <p:pic>
          <p:nvPicPr>
            <p:cNvPr id="13" name="Imagen 21">
              <a:extLst>
                <a:ext uri="{FF2B5EF4-FFF2-40B4-BE49-F238E27FC236}">
                  <a16:creationId xmlns:a16="http://schemas.microsoft.com/office/drawing/2014/main" id="{5D460E8A-705A-FA68-7D97-44AB958A508C}"/>
                </a:ext>
              </a:extLst>
            </p:cNvPr>
            <p:cNvPicPr>
              <a:picLocks noChangeAspect="1"/>
            </p:cNvPicPr>
            <p:nvPr/>
          </p:nvPicPr>
          <p:blipFill rotWithShape="1">
            <a:blip r:embed="rId7"/>
            <a:srcRect l="14528" t="18087" r="15071" b="6392"/>
            <a:stretch/>
          </p:blipFill>
          <p:spPr>
            <a:xfrm>
              <a:off x="4737412" y="1896661"/>
              <a:ext cx="6635357" cy="4003898"/>
            </a:xfrm>
            <a:prstGeom prst="rect">
              <a:avLst/>
            </a:prstGeom>
          </p:spPr>
        </p:pic>
        <p:sp>
          <p:nvSpPr>
            <p:cNvPr id="14" name="Rectángulo 16">
              <a:extLst>
                <a:ext uri="{FF2B5EF4-FFF2-40B4-BE49-F238E27FC236}">
                  <a16:creationId xmlns:a16="http://schemas.microsoft.com/office/drawing/2014/main" id="{0566D342-E396-538F-1065-787DF7281E69}"/>
                </a:ext>
              </a:extLst>
            </p:cNvPr>
            <p:cNvSpPr/>
            <p:nvPr/>
          </p:nvSpPr>
          <p:spPr>
            <a:xfrm>
              <a:off x="9760196" y="2092953"/>
              <a:ext cx="1312968"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20">
              <a:extLst>
                <a:ext uri="{FF2B5EF4-FFF2-40B4-BE49-F238E27FC236}">
                  <a16:creationId xmlns:a16="http://schemas.microsoft.com/office/drawing/2014/main" id="{7382E442-CBCB-AF7D-4D77-62B9DABF04EA}"/>
                </a:ext>
              </a:extLst>
            </p:cNvPr>
            <p:cNvSpPr/>
            <p:nvPr/>
          </p:nvSpPr>
          <p:spPr>
            <a:xfrm>
              <a:off x="10150237" y="1953738"/>
              <a:ext cx="1166415" cy="27842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Paralelogramo 10">
            <a:hlinkClick r:id="rId4" action="ppaction://hlinksldjump"/>
            <a:extLst>
              <a:ext uri="{FF2B5EF4-FFF2-40B4-BE49-F238E27FC236}">
                <a16:creationId xmlns:a16="http://schemas.microsoft.com/office/drawing/2014/main" id="{74C9027A-40C4-548A-7F9A-1D27A58600DE}"/>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5C702D60-F82D-8C9A-5985-244F8DD9F33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8218D6F6-B678-AA45-95FF-459E78A1AE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74C48F7D-EDCF-D5A3-50E3-DBAE57B3065D}"/>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sp>
        <p:nvSpPr>
          <p:cNvPr id="16" name="CuadroTexto 18">
            <a:extLst>
              <a:ext uri="{FF2B5EF4-FFF2-40B4-BE49-F238E27FC236}">
                <a16:creationId xmlns:a16="http://schemas.microsoft.com/office/drawing/2014/main" id="{7C357E10-E41F-6099-7792-EBC1DCCC90C3}"/>
              </a:ext>
            </a:extLst>
          </p:cNvPr>
          <p:cNvSpPr txBox="1"/>
          <p:nvPr/>
        </p:nvSpPr>
        <p:spPr>
          <a:xfrm>
            <a:off x="10094120" y="2079909"/>
            <a:ext cx="779381"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sp>
        <p:nvSpPr>
          <p:cNvPr id="21" name="CuadroTexto 20">
            <a:extLst>
              <a:ext uri="{FF2B5EF4-FFF2-40B4-BE49-F238E27FC236}">
                <a16:creationId xmlns:a16="http://schemas.microsoft.com/office/drawing/2014/main" id="{9DE970A5-59FE-0F8A-A37C-85CBBC25F2C3}"/>
              </a:ext>
            </a:extLst>
          </p:cNvPr>
          <p:cNvSpPr txBox="1"/>
          <p:nvPr/>
        </p:nvSpPr>
        <p:spPr>
          <a:xfrm>
            <a:off x="10094120" y="1979662"/>
            <a:ext cx="861133"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grpSp>
        <p:nvGrpSpPr>
          <p:cNvPr id="25" name="Grupo 16">
            <a:extLst>
              <a:ext uri="{FF2B5EF4-FFF2-40B4-BE49-F238E27FC236}">
                <a16:creationId xmlns:a16="http://schemas.microsoft.com/office/drawing/2014/main" id="{E587892F-0CB7-44C8-81D0-41309A30D359}"/>
              </a:ext>
            </a:extLst>
          </p:cNvPr>
          <p:cNvGrpSpPr/>
          <p:nvPr/>
        </p:nvGrpSpPr>
        <p:grpSpPr>
          <a:xfrm>
            <a:off x="3724272" y="46926"/>
            <a:ext cx="2218079" cy="426166"/>
            <a:chOff x="2940417" y="-12700"/>
            <a:chExt cx="2218079" cy="426166"/>
          </a:xfrm>
        </p:grpSpPr>
        <p:sp>
          <p:nvSpPr>
            <p:cNvPr id="27" name="Paralelogramo 18">
              <a:hlinkClick r:id="rId11" action="ppaction://hlinksldjump"/>
              <a:extLst>
                <a:ext uri="{FF2B5EF4-FFF2-40B4-BE49-F238E27FC236}">
                  <a16:creationId xmlns:a16="http://schemas.microsoft.com/office/drawing/2014/main" id="{D288F9C4-A650-45C0-AC33-39A130EF9786}"/>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8" name="Paralelogramo 19">
              <a:hlinkClick r:id="rId12" action="ppaction://hlinksldjump"/>
              <a:extLst>
                <a:ext uri="{FF2B5EF4-FFF2-40B4-BE49-F238E27FC236}">
                  <a16:creationId xmlns:a16="http://schemas.microsoft.com/office/drawing/2014/main" id="{4C35A001-CFCA-4F5D-A611-E5BC271D5C45}"/>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9" name="Paralelogramo 20">
              <a:hlinkClick r:id="rId13" action="ppaction://hlinksldjump"/>
              <a:extLst>
                <a:ext uri="{FF2B5EF4-FFF2-40B4-BE49-F238E27FC236}">
                  <a16:creationId xmlns:a16="http://schemas.microsoft.com/office/drawing/2014/main" id="{9F4D86E9-E67B-48E2-B190-35453A3111F4}"/>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0" name="Paralelogramo 27">
              <a:hlinkClick r:id="rId14" action="ppaction://hlinksldjump"/>
              <a:extLst>
                <a:ext uri="{FF2B5EF4-FFF2-40B4-BE49-F238E27FC236}">
                  <a16:creationId xmlns:a16="http://schemas.microsoft.com/office/drawing/2014/main" id="{DB1D8FC8-0717-4F11-9CEF-6E432678C5D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1" name="Paralelogramo 29">
              <a:hlinkClick r:id="rId15" action="ppaction://hlinksldjump"/>
              <a:extLst>
                <a:ext uri="{FF2B5EF4-FFF2-40B4-BE49-F238E27FC236}">
                  <a16:creationId xmlns:a16="http://schemas.microsoft.com/office/drawing/2014/main" id="{D7E38E20-011F-43A5-B6D2-9FA3815FA9F9}"/>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795517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3" name="TextBox 49">
            <a:extLst>
              <a:ext uri="{FF2B5EF4-FFF2-40B4-BE49-F238E27FC236}">
                <a16:creationId xmlns:a16="http://schemas.microsoft.com/office/drawing/2014/main" id="{010B560C-1A08-DE9E-0A95-0EBB25BE687A}"/>
              </a:ext>
            </a:extLst>
          </p:cNvPr>
          <p:cNvSpPr txBox="1"/>
          <p:nvPr/>
        </p:nvSpPr>
        <p:spPr>
          <a:xfrm>
            <a:off x="1426018" y="2551362"/>
            <a:ext cx="2648621"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Recorre la pantalla hacia abajo hasta encontrar la sección “Expediente digital” y haz clic en la pestaña del mismo nombre.</a:t>
            </a:r>
          </a:p>
        </p:txBody>
      </p:sp>
      <p:sp>
        <p:nvSpPr>
          <p:cNvPr id="7" name="Rectángulo 17">
            <a:extLst>
              <a:ext uri="{FF2B5EF4-FFF2-40B4-BE49-F238E27FC236}">
                <a16:creationId xmlns:a16="http://schemas.microsoft.com/office/drawing/2014/main" id="{910CB366-85D2-1AAB-D816-FCDCB7C112DA}"/>
              </a:ext>
            </a:extLst>
          </p:cNvPr>
          <p:cNvSpPr/>
          <p:nvPr/>
        </p:nvSpPr>
        <p:spPr>
          <a:xfrm>
            <a:off x="1271133" y="2566129"/>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18">
            <a:extLst>
              <a:ext uri="{FF2B5EF4-FFF2-40B4-BE49-F238E27FC236}">
                <a16:creationId xmlns:a16="http://schemas.microsoft.com/office/drawing/2014/main" id="{FEB2B34D-6660-D7D3-5716-30B9C0C4D917}"/>
              </a:ext>
            </a:extLst>
          </p:cNvPr>
          <p:cNvSpPr txBox="1"/>
          <p:nvPr/>
        </p:nvSpPr>
        <p:spPr>
          <a:xfrm>
            <a:off x="308933" y="2622090"/>
            <a:ext cx="9191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04</a:t>
            </a:r>
          </a:p>
        </p:txBody>
      </p:sp>
      <p:sp>
        <p:nvSpPr>
          <p:cNvPr id="19" name="CuadroTexto 27">
            <a:hlinkClick r:id="rId4" action="ppaction://hlinksldjump"/>
            <a:extLst>
              <a:ext uri="{FF2B5EF4-FFF2-40B4-BE49-F238E27FC236}">
                <a16:creationId xmlns:a16="http://schemas.microsoft.com/office/drawing/2014/main" id="{63B8EC22-3510-C19E-9974-A884194B8908}"/>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8" name="Imagen 29" descr="Icono&#10;&#10;Descripción generada automáticamente con confianza media">
            <a:hlinkClick r:id="" action="ppaction://hlinkshowjump?jump=firstslide"/>
            <a:extLst>
              <a:ext uri="{FF2B5EF4-FFF2-40B4-BE49-F238E27FC236}">
                <a16:creationId xmlns:a16="http://schemas.microsoft.com/office/drawing/2014/main" id="{D8A64A24-A18B-93D7-587F-4D753D2E849E}"/>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 name="Imagen 17">
            <a:extLst>
              <a:ext uri="{FF2B5EF4-FFF2-40B4-BE49-F238E27FC236}">
                <a16:creationId xmlns:a16="http://schemas.microsoft.com/office/drawing/2014/main" id="{46CCC5FF-DB03-56A5-7C8B-428EBD9059B6}"/>
              </a:ext>
            </a:extLst>
          </p:cNvPr>
          <p:cNvPicPr>
            <a:picLocks noChangeAspect="1"/>
          </p:cNvPicPr>
          <p:nvPr/>
        </p:nvPicPr>
        <p:blipFill rotWithShape="1">
          <a:blip r:embed="rId7"/>
          <a:srcRect l="19271" t="32993" r="20293" b="6538"/>
          <a:stretch/>
        </p:blipFill>
        <p:spPr>
          <a:xfrm>
            <a:off x="4479010" y="1896661"/>
            <a:ext cx="7203114" cy="4053983"/>
          </a:xfrm>
          <a:prstGeom prst="rect">
            <a:avLst/>
          </a:prstGeom>
        </p:spPr>
      </p:pic>
      <p:sp>
        <p:nvSpPr>
          <p:cNvPr id="2" name="Paralelogramo 10">
            <a:hlinkClick r:id="rId4" action="ppaction://hlinksldjump"/>
            <a:extLst>
              <a:ext uri="{FF2B5EF4-FFF2-40B4-BE49-F238E27FC236}">
                <a16:creationId xmlns:a16="http://schemas.microsoft.com/office/drawing/2014/main" id="{22FBA6BB-DDF2-DD1C-218C-A637243498B0}"/>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5" name="Paralelogramo 32">
            <a:hlinkClick r:id="rId4" action="ppaction://hlinksldjump"/>
            <a:extLst>
              <a:ext uri="{FF2B5EF4-FFF2-40B4-BE49-F238E27FC236}">
                <a16:creationId xmlns:a16="http://schemas.microsoft.com/office/drawing/2014/main" id="{8278DB63-34D5-5C68-40F1-C32135548261}"/>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7C9C9BAC-19C3-EDAB-BB3C-93FDFE4159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5E0EB46B-FCE8-236B-FCD5-74112F06A383}"/>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0" name="Grupo 16">
            <a:extLst>
              <a:ext uri="{FF2B5EF4-FFF2-40B4-BE49-F238E27FC236}">
                <a16:creationId xmlns:a16="http://schemas.microsoft.com/office/drawing/2014/main" id="{6756B9C9-1E7B-415C-AD01-178B0FD0668F}"/>
              </a:ext>
            </a:extLst>
          </p:cNvPr>
          <p:cNvGrpSpPr/>
          <p:nvPr/>
        </p:nvGrpSpPr>
        <p:grpSpPr>
          <a:xfrm>
            <a:off x="3724272" y="46926"/>
            <a:ext cx="2218079" cy="426166"/>
            <a:chOff x="2940417" y="-12700"/>
            <a:chExt cx="2218079" cy="426166"/>
          </a:xfrm>
        </p:grpSpPr>
        <p:sp>
          <p:nvSpPr>
            <p:cNvPr id="22" name="Paralelogramo 18">
              <a:hlinkClick r:id="rId11" action="ppaction://hlinksldjump"/>
              <a:extLst>
                <a:ext uri="{FF2B5EF4-FFF2-40B4-BE49-F238E27FC236}">
                  <a16:creationId xmlns:a16="http://schemas.microsoft.com/office/drawing/2014/main" id="{B48487F7-6824-481D-ADD0-743DC255A4D1}"/>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3" name="Paralelogramo 19">
              <a:hlinkClick r:id="rId12" action="ppaction://hlinksldjump"/>
              <a:extLst>
                <a:ext uri="{FF2B5EF4-FFF2-40B4-BE49-F238E27FC236}">
                  <a16:creationId xmlns:a16="http://schemas.microsoft.com/office/drawing/2014/main" id="{ED9F1126-6015-463E-816D-A23D2DA3FC5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4" name="Paralelogramo 20">
              <a:hlinkClick r:id="rId13" action="ppaction://hlinksldjump"/>
              <a:extLst>
                <a:ext uri="{FF2B5EF4-FFF2-40B4-BE49-F238E27FC236}">
                  <a16:creationId xmlns:a16="http://schemas.microsoft.com/office/drawing/2014/main" id="{36B87532-5809-4BD0-B268-BB0AB6F0D423}"/>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5" name="Paralelogramo 27">
              <a:hlinkClick r:id="rId14" action="ppaction://hlinksldjump"/>
              <a:extLst>
                <a:ext uri="{FF2B5EF4-FFF2-40B4-BE49-F238E27FC236}">
                  <a16:creationId xmlns:a16="http://schemas.microsoft.com/office/drawing/2014/main" id="{58BA63EA-714C-482E-9166-1C27C3C107DD}"/>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1" name="Paralelogramo 29">
              <a:hlinkClick r:id="rId15" action="ppaction://hlinksldjump"/>
              <a:extLst>
                <a:ext uri="{FF2B5EF4-FFF2-40B4-BE49-F238E27FC236}">
                  <a16:creationId xmlns:a16="http://schemas.microsoft.com/office/drawing/2014/main" id="{E46A32B8-644A-4917-8153-B3B099175E9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403128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3" name="TextBox 49">
            <a:extLst>
              <a:ext uri="{FF2B5EF4-FFF2-40B4-BE49-F238E27FC236}">
                <a16:creationId xmlns:a16="http://schemas.microsoft.com/office/drawing/2014/main" id="{010B560C-1A08-DE9E-0A95-0EBB25BE687A}"/>
              </a:ext>
            </a:extLst>
          </p:cNvPr>
          <p:cNvSpPr txBox="1"/>
          <p:nvPr/>
        </p:nvSpPr>
        <p:spPr>
          <a:xfrm>
            <a:off x="1426018" y="2551362"/>
            <a:ext cx="2648621"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En el combo “Categoría” selecciona la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corresponda al documento que vas a subir.</a:t>
            </a:r>
          </a:p>
        </p:txBody>
      </p:sp>
      <p:sp>
        <p:nvSpPr>
          <p:cNvPr id="7" name="Rectángulo 17">
            <a:extLst>
              <a:ext uri="{FF2B5EF4-FFF2-40B4-BE49-F238E27FC236}">
                <a16:creationId xmlns:a16="http://schemas.microsoft.com/office/drawing/2014/main" id="{910CB366-85D2-1AAB-D816-FCDCB7C112DA}"/>
              </a:ext>
            </a:extLst>
          </p:cNvPr>
          <p:cNvSpPr/>
          <p:nvPr/>
        </p:nvSpPr>
        <p:spPr>
          <a:xfrm>
            <a:off x="1271133" y="2566129"/>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18">
            <a:extLst>
              <a:ext uri="{FF2B5EF4-FFF2-40B4-BE49-F238E27FC236}">
                <a16:creationId xmlns:a16="http://schemas.microsoft.com/office/drawing/2014/main" id="{FEB2B34D-6660-D7D3-5716-30B9C0C4D917}"/>
              </a:ext>
            </a:extLst>
          </p:cNvPr>
          <p:cNvSpPr txBox="1"/>
          <p:nvPr/>
        </p:nvSpPr>
        <p:spPr>
          <a:xfrm>
            <a:off x="308933" y="2622090"/>
            <a:ext cx="9191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05</a:t>
            </a:r>
          </a:p>
        </p:txBody>
      </p:sp>
      <p:sp>
        <p:nvSpPr>
          <p:cNvPr id="19" name="CuadroTexto 27">
            <a:hlinkClick r:id="rId4" action="ppaction://hlinksldjump"/>
            <a:extLst>
              <a:ext uri="{FF2B5EF4-FFF2-40B4-BE49-F238E27FC236}">
                <a16:creationId xmlns:a16="http://schemas.microsoft.com/office/drawing/2014/main" id="{63B8EC22-3510-C19E-9974-A884194B8908}"/>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28" name="Imagen 29" descr="Icono&#10;&#10;Descripción generada automáticamente con confianza media">
            <a:hlinkClick r:id="" action="ppaction://hlinkshowjump?jump=firstslide"/>
            <a:extLst>
              <a:ext uri="{FF2B5EF4-FFF2-40B4-BE49-F238E27FC236}">
                <a16:creationId xmlns:a16="http://schemas.microsoft.com/office/drawing/2014/main" id="{D8A64A24-A18B-93D7-587F-4D753D2E849E}"/>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4" action="ppaction://hlinksldjump"/>
            <a:extLst>
              <a:ext uri="{FF2B5EF4-FFF2-40B4-BE49-F238E27FC236}">
                <a16:creationId xmlns:a16="http://schemas.microsoft.com/office/drawing/2014/main" id="{22FBA6BB-DDF2-DD1C-218C-A637243498B0}"/>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5" name="Paralelogramo 32">
            <a:hlinkClick r:id="rId4" action="ppaction://hlinksldjump"/>
            <a:extLst>
              <a:ext uri="{FF2B5EF4-FFF2-40B4-BE49-F238E27FC236}">
                <a16:creationId xmlns:a16="http://schemas.microsoft.com/office/drawing/2014/main" id="{8278DB63-34D5-5C68-40F1-C32135548261}"/>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7" action="ppaction://hlinksldjump"/>
            <a:extLst>
              <a:ext uri="{FF2B5EF4-FFF2-40B4-BE49-F238E27FC236}">
                <a16:creationId xmlns:a16="http://schemas.microsoft.com/office/drawing/2014/main" id="{7C9C9BAC-19C3-EDAB-BB3C-93FDFE4159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5E0EB46B-FCE8-236B-FCD5-74112F06A383}"/>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pic>
        <p:nvPicPr>
          <p:cNvPr id="10" name="Imagen 17">
            <a:extLst>
              <a:ext uri="{FF2B5EF4-FFF2-40B4-BE49-F238E27FC236}">
                <a16:creationId xmlns:a16="http://schemas.microsoft.com/office/drawing/2014/main" id="{4DA1BE50-7371-74A8-5A8A-73725EFB08F4}"/>
              </a:ext>
            </a:extLst>
          </p:cNvPr>
          <p:cNvPicPr>
            <a:picLocks noChangeAspect="1"/>
          </p:cNvPicPr>
          <p:nvPr/>
        </p:nvPicPr>
        <p:blipFill rotWithShape="1">
          <a:blip r:embed="rId10"/>
          <a:srcRect l="18797" t="31628" r="20428" b="6396"/>
          <a:stretch/>
        </p:blipFill>
        <p:spPr>
          <a:xfrm>
            <a:off x="4204348" y="1786702"/>
            <a:ext cx="7264860" cy="4167201"/>
          </a:xfrm>
          <a:prstGeom prst="rect">
            <a:avLst/>
          </a:prstGeom>
        </p:spPr>
      </p:pic>
      <p:sp>
        <p:nvSpPr>
          <p:cNvPr id="11" name="Rectangle 10">
            <a:extLst>
              <a:ext uri="{FF2B5EF4-FFF2-40B4-BE49-F238E27FC236}">
                <a16:creationId xmlns:a16="http://schemas.microsoft.com/office/drawing/2014/main" id="{33D8FD7C-FF06-E695-F09D-BF8755C6398A}"/>
              </a:ext>
            </a:extLst>
          </p:cNvPr>
          <p:cNvSpPr/>
          <p:nvPr/>
        </p:nvSpPr>
        <p:spPr>
          <a:xfrm>
            <a:off x="4389120" y="2911201"/>
            <a:ext cx="1350712" cy="285223"/>
          </a:xfrm>
          <a:prstGeom prst="rect">
            <a:avLst/>
          </a:prstGeom>
          <a:noFill/>
          <a:ln w="38100">
            <a:solidFill>
              <a:srgbClr val="91DD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84CCED"/>
              </a:solidFill>
              <a:effectLst/>
              <a:uLnTx/>
              <a:uFillTx/>
              <a:latin typeface="Calibri" panose="020F0502020204030204"/>
              <a:ea typeface="+mn-ea"/>
              <a:cs typeface="+mn-cs"/>
            </a:endParaRPr>
          </a:p>
        </p:txBody>
      </p:sp>
      <p:grpSp>
        <p:nvGrpSpPr>
          <p:cNvPr id="21" name="Grupo 16">
            <a:extLst>
              <a:ext uri="{FF2B5EF4-FFF2-40B4-BE49-F238E27FC236}">
                <a16:creationId xmlns:a16="http://schemas.microsoft.com/office/drawing/2014/main" id="{9D18ECB8-7520-4885-B40E-DD0CC283A863}"/>
              </a:ext>
            </a:extLst>
          </p:cNvPr>
          <p:cNvGrpSpPr/>
          <p:nvPr/>
        </p:nvGrpSpPr>
        <p:grpSpPr>
          <a:xfrm>
            <a:off x="3724272" y="46926"/>
            <a:ext cx="2218079" cy="426166"/>
            <a:chOff x="2940417" y="-12700"/>
            <a:chExt cx="2218079" cy="426166"/>
          </a:xfrm>
        </p:grpSpPr>
        <p:sp>
          <p:nvSpPr>
            <p:cNvPr id="23" name="Paralelogramo 18">
              <a:hlinkClick r:id="rId11" action="ppaction://hlinksldjump"/>
              <a:extLst>
                <a:ext uri="{FF2B5EF4-FFF2-40B4-BE49-F238E27FC236}">
                  <a16:creationId xmlns:a16="http://schemas.microsoft.com/office/drawing/2014/main" id="{6E744829-9451-484A-B420-8A41ECC9364F}"/>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4" name="Paralelogramo 19">
              <a:hlinkClick r:id="rId12" action="ppaction://hlinksldjump"/>
              <a:extLst>
                <a:ext uri="{FF2B5EF4-FFF2-40B4-BE49-F238E27FC236}">
                  <a16:creationId xmlns:a16="http://schemas.microsoft.com/office/drawing/2014/main" id="{74881858-BFFE-4D89-AA66-02FA754879B9}"/>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5" name="Paralelogramo 20">
              <a:hlinkClick r:id="rId13" action="ppaction://hlinksldjump"/>
              <a:extLst>
                <a:ext uri="{FF2B5EF4-FFF2-40B4-BE49-F238E27FC236}">
                  <a16:creationId xmlns:a16="http://schemas.microsoft.com/office/drawing/2014/main" id="{35C5F948-BEA3-460E-A595-27CB584D9884}"/>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1" name="Paralelogramo 27">
              <a:hlinkClick r:id="rId14" action="ppaction://hlinksldjump"/>
              <a:extLst>
                <a:ext uri="{FF2B5EF4-FFF2-40B4-BE49-F238E27FC236}">
                  <a16:creationId xmlns:a16="http://schemas.microsoft.com/office/drawing/2014/main" id="{1C2D756A-0FF5-4BBD-8DFE-92A6D165427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2" name="Paralelogramo 29">
              <a:hlinkClick r:id="rId15" action="ppaction://hlinksldjump"/>
              <a:extLst>
                <a:ext uri="{FF2B5EF4-FFF2-40B4-BE49-F238E27FC236}">
                  <a16:creationId xmlns:a16="http://schemas.microsoft.com/office/drawing/2014/main" id="{EE4C4E89-5C38-4AA4-A482-FEA1B3DF23C3}"/>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033875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TextBox 49">
            <a:extLst>
              <a:ext uri="{FF2B5EF4-FFF2-40B4-BE49-F238E27FC236}">
                <a16:creationId xmlns:a16="http://schemas.microsoft.com/office/drawing/2014/main" id="{788AB717-3908-AA96-ED7E-934CABE28CC5}"/>
              </a:ext>
            </a:extLst>
          </p:cNvPr>
          <p:cNvSpPr txBox="1"/>
          <p:nvPr/>
        </p:nvSpPr>
        <p:spPr>
          <a:xfrm>
            <a:off x="1404939" y="1729940"/>
            <a:ext cx="2648621"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Luego, justo debajo, en el combo “Tipo de documento” selecciona el documento que vas a subir.</a:t>
            </a:r>
          </a:p>
        </p:txBody>
      </p:sp>
      <p:sp>
        <p:nvSpPr>
          <p:cNvPr id="12" name="CuadroTexto 18">
            <a:extLst>
              <a:ext uri="{FF2B5EF4-FFF2-40B4-BE49-F238E27FC236}">
                <a16:creationId xmlns:a16="http://schemas.microsoft.com/office/drawing/2014/main" id="{D73DE640-BA30-D288-FE4C-213A5D24C965}"/>
              </a:ext>
            </a:extLst>
          </p:cNvPr>
          <p:cNvSpPr txBox="1"/>
          <p:nvPr/>
        </p:nvSpPr>
        <p:spPr>
          <a:xfrm>
            <a:off x="308932" y="1631631"/>
            <a:ext cx="9452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06</a:t>
            </a:r>
          </a:p>
        </p:txBody>
      </p:sp>
      <p:sp>
        <p:nvSpPr>
          <p:cNvPr id="20" name="Rectángulo 16">
            <a:extLst>
              <a:ext uri="{FF2B5EF4-FFF2-40B4-BE49-F238E27FC236}">
                <a16:creationId xmlns:a16="http://schemas.microsoft.com/office/drawing/2014/main" id="{B7CA7408-B2E7-3C6E-9ED9-F618EB626083}"/>
              </a:ext>
            </a:extLst>
          </p:cNvPr>
          <p:cNvSpPr/>
          <p:nvPr/>
        </p:nvSpPr>
        <p:spPr>
          <a:xfrm flipH="1">
            <a:off x="1162088" y="1620731"/>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9" name="CuadroTexto 27">
            <a:hlinkClick r:id="rId4" action="ppaction://hlinksldjump"/>
            <a:extLst>
              <a:ext uri="{FF2B5EF4-FFF2-40B4-BE49-F238E27FC236}">
                <a16:creationId xmlns:a16="http://schemas.microsoft.com/office/drawing/2014/main" id="{DA923EEA-DCD9-CDF8-780F-1CF481BBF3B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B141CD5A-0075-846B-4703-5BB5BCC14CF6}"/>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 name="Imagen 20">
            <a:extLst>
              <a:ext uri="{FF2B5EF4-FFF2-40B4-BE49-F238E27FC236}">
                <a16:creationId xmlns:a16="http://schemas.microsoft.com/office/drawing/2014/main" id="{55F92014-DE91-00B9-7B4E-617883D23458}"/>
              </a:ext>
            </a:extLst>
          </p:cNvPr>
          <p:cNvPicPr>
            <a:picLocks noChangeAspect="1"/>
          </p:cNvPicPr>
          <p:nvPr/>
        </p:nvPicPr>
        <p:blipFill rotWithShape="1">
          <a:blip r:embed="rId7"/>
          <a:srcRect l="18961" t="32707" r="20780" b="5769"/>
          <a:stretch/>
        </p:blipFill>
        <p:spPr>
          <a:xfrm>
            <a:off x="4555856" y="1761984"/>
            <a:ext cx="7423977" cy="4263591"/>
          </a:xfrm>
          <a:prstGeom prst="rect">
            <a:avLst/>
          </a:prstGeom>
        </p:spPr>
      </p:pic>
      <p:sp>
        <p:nvSpPr>
          <p:cNvPr id="16" name="Rectangle 15">
            <a:extLst>
              <a:ext uri="{FF2B5EF4-FFF2-40B4-BE49-F238E27FC236}">
                <a16:creationId xmlns:a16="http://schemas.microsoft.com/office/drawing/2014/main" id="{8E9F1858-1576-6065-A566-5E6659116FCE}"/>
              </a:ext>
            </a:extLst>
          </p:cNvPr>
          <p:cNvSpPr/>
          <p:nvPr/>
        </p:nvSpPr>
        <p:spPr>
          <a:xfrm>
            <a:off x="308932" y="2718255"/>
            <a:ext cx="3700885" cy="2067454"/>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49">
            <a:extLst>
              <a:ext uri="{FF2B5EF4-FFF2-40B4-BE49-F238E27FC236}">
                <a16:creationId xmlns:a16="http://schemas.microsoft.com/office/drawing/2014/main" id="{64A78C4B-406D-A20F-374D-9D7098CDDE41}"/>
              </a:ext>
            </a:extLst>
          </p:cNvPr>
          <p:cNvSpPr txBox="1"/>
          <p:nvPr/>
        </p:nvSpPr>
        <p:spPr>
          <a:xfrm>
            <a:off x="1208141" y="3074762"/>
            <a:ext cx="2813365" cy="138499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Para poder avanzar en el proceso, asegúrate de seleccionar la opción “Documentación básica completa” para al menos un documento de los que subas.</a:t>
            </a:r>
          </a:p>
        </p:txBody>
      </p:sp>
      <p:sp>
        <p:nvSpPr>
          <p:cNvPr id="23" name="TextBox 49">
            <a:extLst>
              <a:ext uri="{FF2B5EF4-FFF2-40B4-BE49-F238E27FC236}">
                <a16:creationId xmlns:a16="http://schemas.microsoft.com/office/drawing/2014/main" id="{36D3558F-3544-0C6B-5604-4DF1CE4B0BB9}"/>
              </a:ext>
            </a:extLst>
          </p:cNvPr>
          <p:cNvSpPr txBox="1"/>
          <p:nvPr/>
        </p:nvSpPr>
        <p:spPr>
          <a:xfrm>
            <a:off x="402928" y="2740978"/>
            <a:ext cx="69472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2" name="Paralelogramo 10">
            <a:hlinkClick r:id="rId4" action="ppaction://hlinksldjump"/>
            <a:extLst>
              <a:ext uri="{FF2B5EF4-FFF2-40B4-BE49-F238E27FC236}">
                <a16:creationId xmlns:a16="http://schemas.microsoft.com/office/drawing/2014/main" id="{D6E1A17F-072D-0773-CDC2-1674FE71107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7104CEC5-A189-5F3B-492D-76E9FA412805}"/>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F88E5CC9-BB8A-AC15-014C-CB37C044A1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4DF55BEF-7733-6352-F32E-21D93F3B5758}"/>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8" name="Grupo 16">
            <a:extLst>
              <a:ext uri="{FF2B5EF4-FFF2-40B4-BE49-F238E27FC236}">
                <a16:creationId xmlns:a16="http://schemas.microsoft.com/office/drawing/2014/main" id="{7474B972-D998-4F7F-95CD-50ED3DF843BE}"/>
              </a:ext>
            </a:extLst>
          </p:cNvPr>
          <p:cNvGrpSpPr/>
          <p:nvPr/>
        </p:nvGrpSpPr>
        <p:grpSpPr>
          <a:xfrm>
            <a:off x="3724272" y="46926"/>
            <a:ext cx="2218079" cy="426166"/>
            <a:chOff x="2940417" y="-12700"/>
            <a:chExt cx="2218079" cy="426166"/>
          </a:xfrm>
        </p:grpSpPr>
        <p:sp>
          <p:nvSpPr>
            <p:cNvPr id="31" name="Paralelogramo 18">
              <a:hlinkClick r:id="rId11" action="ppaction://hlinksldjump"/>
              <a:extLst>
                <a:ext uri="{FF2B5EF4-FFF2-40B4-BE49-F238E27FC236}">
                  <a16:creationId xmlns:a16="http://schemas.microsoft.com/office/drawing/2014/main" id="{18F75DC8-D3B6-4037-BE62-A580A0F77E40}"/>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2" name="Paralelogramo 19">
              <a:hlinkClick r:id="rId12" action="ppaction://hlinksldjump"/>
              <a:extLst>
                <a:ext uri="{FF2B5EF4-FFF2-40B4-BE49-F238E27FC236}">
                  <a16:creationId xmlns:a16="http://schemas.microsoft.com/office/drawing/2014/main" id="{30EF2415-E2CF-45AC-BD9C-C911071DD138}"/>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4" name="Paralelogramo 20">
              <a:hlinkClick r:id="rId13" action="ppaction://hlinksldjump"/>
              <a:extLst>
                <a:ext uri="{FF2B5EF4-FFF2-40B4-BE49-F238E27FC236}">
                  <a16:creationId xmlns:a16="http://schemas.microsoft.com/office/drawing/2014/main" id="{392A59C6-F1B1-4D8D-AF87-41CC44914295}"/>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5" name="Paralelogramo 27">
              <a:hlinkClick r:id="rId14" action="ppaction://hlinksldjump"/>
              <a:extLst>
                <a:ext uri="{FF2B5EF4-FFF2-40B4-BE49-F238E27FC236}">
                  <a16:creationId xmlns:a16="http://schemas.microsoft.com/office/drawing/2014/main" id="{64D93459-29A6-48DA-9218-1D3F40BFC822}"/>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6" name="Paralelogramo 29">
              <a:hlinkClick r:id="rId15" action="ppaction://hlinksldjump"/>
              <a:extLst>
                <a:ext uri="{FF2B5EF4-FFF2-40B4-BE49-F238E27FC236}">
                  <a16:creationId xmlns:a16="http://schemas.microsoft.com/office/drawing/2014/main" id="{C6D9835A-BA04-474F-BAAD-34B0BED39FA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243867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TextBox 49">
            <a:extLst>
              <a:ext uri="{FF2B5EF4-FFF2-40B4-BE49-F238E27FC236}">
                <a16:creationId xmlns:a16="http://schemas.microsoft.com/office/drawing/2014/main" id="{788AB717-3908-AA96-ED7E-934CABE28CC5}"/>
              </a:ext>
            </a:extLst>
          </p:cNvPr>
          <p:cNvSpPr txBox="1"/>
          <p:nvPr/>
        </p:nvSpPr>
        <p:spPr>
          <a:xfrm>
            <a:off x="1473800" y="1634822"/>
            <a:ext cx="2648621" cy="175432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A continuación, haz clic en el botón gris “Seleccionar archivo”.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Esto te abrirá la opción para que lo cargues desde tu computadora. Para ello haz doble clic sobre el archivo en la carpeta donde lo tengas guardado.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2" name="CuadroTexto 18">
            <a:extLst>
              <a:ext uri="{FF2B5EF4-FFF2-40B4-BE49-F238E27FC236}">
                <a16:creationId xmlns:a16="http://schemas.microsoft.com/office/drawing/2014/main" id="{D73DE640-BA30-D288-FE4C-213A5D24C965}"/>
              </a:ext>
            </a:extLst>
          </p:cNvPr>
          <p:cNvSpPr txBox="1"/>
          <p:nvPr/>
        </p:nvSpPr>
        <p:spPr>
          <a:xfrm>
            <a:off x="362048" y="1758884"/>
            <a:ext cx="9452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07</a:t>
            </a:r>
          </a:p>
        </p:txBody>
      </p:sp>
      <p:sp>
        <p:nvSpPr>
          <p:cNvPr id="20" name="Rectángulo 16">
            <a:extLst>
              <a:ext uri="{FF2B5EF4-FFF2-40B4-BE49-F238E27FC236}">
                <a16:creationId xmlns:a16="http://schemas.microsoft.com/office/drawing/2014/main" id="{B7CA7408-B2E7-3C6E-9ED9-F618EB626083}"/>
              </a:ext>
            </a:extLst>
          </p:cNvPr>
          <p:cNvSpPr/>
          <p:nvPr/>
        </p:nvSpPr>
        <p:spPr>
          <a:xfrm flipH="1">
            <a:off x="1215204" y="1747984"/>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9" name="CuadroTexto 27">
            <a:hlinkClick r:id="rId4" action="ppaction://hlinksldjump"/>
            <a:extLst>
              <a:ext uri="{FF2B5EF4-FFF2-40B4-BE49-F238E27FC236}">
                <a16:creationId xmlns:a16="http://schemas.microsoft.com/office/drawing/2014/main" id="{DA923EEA-DCD9-CDF8-780F-1CF481BBF3B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B141CD5A-0075-846B-4703-5BB5BCC14CF6}"/>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 name="Imagen 17">
            <a:extLst>
              <a:ext uri="{FF2B5EF4-FFF2-40B4-BE49-F238E27FC236}">
                <a16:creationId xmlns:a16="http://schemas.microsoft.com/office/drawing/2014/main" id="{ECD22EF3-9083-2D80-BEC5-C15CE46B2620}"/>
              </a:ext>
            </a:extLst>
          </p:cNvPr>
          <p:cNvPicPr>
            <a:picLocks noChangeAspect="1"/>
          </p:cNvPicPr>
          <p:nvPr/>
        </p:nvPicPr>
        <p:blipFill rotWithShape="1">
          <a:blip r:embed="rId7"/>
          <a:srcRect l="9259" t="14531" r="19994" b="6458"/>
          <a:stretch/>
        </p:blipFill>
        <p:spPr>
          <a:xfrm>
            <a:off x="4534417" y="1569202"/>
            <a:ext cx="7295535" cy="4582999"/>
          </a:xfrm>
          <a:prstGeom prst="rect">
            <a:avLst/>
          </a:prstGeom>
        </p:spPr>
      </p:pic>
      <p:sp>
        <p:nvSpPr>
          <p:cNvPr id="2" name="Paralelogramo 10">
            <a:hlinkClick r:id="rId4" action="ppaction://hlinksldjump"/>
            <a:extLst>
              <a:ext uri="{FF2B5EF4-FFF2-40B4-BE49-F238E27FC236}">
                <a16:creationId xmlns:a16="http://schemas.microsoft.com/office/drawing/2014/main" id="{3BF1853D-1816-FEF9-4304-EE39EF78BEC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594BA0A3-C01C-5B8E-5B66-6D63E5928CB8}"/>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7D352A59-4570-E087-7CE8-85EAF0FC41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64B05B33-D30A-3A28-85A5-95628C7F153C}"/>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1" name="Grupo 16">
            <a:extLst>
              <a:ext uri="{FF2B5EF4-FFF2-40B4-BE49-F238E27FC236}">
                <a16:creationId xmlns:a16="http://schemas.microsoft.com/office/drawing/2014/main" id="{F7943A8A-7403-4753-B5CE-BE1CDEAB3B1B}"/>
              </a:ext>
            </a:extLst>
          </p:cNvPr>
          <p:cNvGrpSpPr/>
          <p:nvPr/>
        </p:nvGrpSpPr>
        <p:grpSpPr>
          <a:xfrm>
            <a:off x="3724272" y="46926"/>
            <a:ext cx="2218079" cy="426166"/>
            <a:chOff x="2940417" y="-12700"/>
            <a:chExt cx="2218079" cy="426166"/>
          </a:xfrm>
        </p:grpSpPr>
        <p:sp>
          <p:nvSpPr>
            <p:cNvPr id="23" name="Paralelogramo 18">
              <a:hlinkClick r:id="rId11" action="ppaction://hlinksldjump"/>
              <a:extLst>
                <a:ext uri="{FF2B5EF4-FFF2-40B4-BE49-F238E27FC236}">
                  <a16:creationId xmlns:a16="http://schemas.microsoft.com/office/drawing/2014/main" id="{F96233F5-4BB8-4AAD-974B-873EE0F9F883}"/>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4" name="Paralelogramo 19">
              <a:hlinkClick r:id="rId12" action="ppaction://hlinksldjump"/>
              <a:extLst>
                <a:ext uri="{FF2B5EF4-FFF2-40B4-BE49-F238E27FC236}">
                  <a16:creationId xmlns:a16="http://schemas.microsoft.com/office/drawing/2014/main" id="{1A9CD1A5-6DBF-479E-83C5-35B847D67984}"/>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5" name="Paralelogramo 20">
              <a:hlinkClick r:id="rId13" action="ppaction://hlinksldjump"/>
              <a:extLst>
                <a:ext uri="{FF2B5EF4-FFF2-40B4-BE49-F238E27FC236}">
                  <a16:creationId xmlns:a16="http://schemas.microsoft.com/office/drawing/2014/main" id="{CE391D1D-A2AF-4119-BFC7-E754BDB03C76}"/>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6" name="Paralelogramo 27">
              <a:hlinkClick r:id="rId14" action="ppaction://hlinksldjump"/>
              <a:extLst>
                <a:ext uri="{FF2B5EF4-FFF2-40B4-BE49-F238E27FC236}">
                  <a16:creationId xmlns:a16="http://schemas.microsoft.com/office/drawing/2014/main" id="{732C838D-5C14-4834-99BC-1B5A7ACA7BDC}"/>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7" name="Paralelogramo 29">
              <a:hlinkClick r:id="rId15" action="ppaction://hlinksldjump"/>
              <a:extLst>
                <a:ext uri="{FF2B5EF4-FFF2-40B4-BE49-F238E27FC236}">
                  <a16:creationId xmlns:a16="http://schemas.microsoft.com/office/drawing/2014/main" id="{C164E64B-FB18-4ABA-9CDA-FD9E6EE4108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59618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TextBox 49">
            <a:extLst>
              <a:ext uri="{FF2B5EF4-FFF2-40B4-BE49-F238E27FC236}">
                <a16:creationId xmlns:a16="http://schemas.microsoft.com/office/drawing/2014/main" id="{788AB717-3908-AA96-ED7E-934CABE28CC5}"/>
              </a:ext>
            </a:extLst>
          </p:cNvPr>
          <p:cNvSpPr txBox="1"/>
          <p:nvPr/>
        </p:nvSpPr>
        <p:spPr>
          <a:xfrm>
            <a:off x="1296793" y="1941598"/>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Ahora haz clic en el botón “Subir archivo” a la derecha de la pantalla.</a:t>
            </a:r>
          </a:p>
        </p:txBody>
      </p:sp>
      <p:sp>
        <p:nvSpPr>
          <p:cNvPr id="12" name="CuadroTexto 18">
            <a:extLst>
              <a:ext uri="{FF2B5EF4-FFF2-40B4-BE49-F238E27FC236}">
                <a16:creationId xmlns:a16="http://schemas.microsoft.com/office/drawing/2014/main" id="{D73DE640-BA30-D288-FE4C-213A5D24C965}"/>
              </a:ext>
            </a:extLst>
          </p:cNvPr>
          <p:cNvSpPr txBox="1"/>
          <p:nvPr/>
        </p:nvSpPr>
        <p:spPr>
          <a:xfrm>
            <a:off x="308932" y="1941598"/>
            <a:ext cx="9452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61B7E3"/>
                </a:solidFill>
                <a:effectLst/>
                <a:uLnTx/>
                <a:uFillTx/>
                <a:latin typeface="Scotia Headline" panose="020B0503020203020204" pitchFamily="34" charset="0"/>
                <a:ea typeface="+mn-ea"/>
                <a:cs typeface="Poppins SemiBold" panose="00000700000000000000" pitchFamily="2" charset="0"/>
              </a:rPr>
              <a:t>08</a:t>
            </a:r>
          </a:p>
        </p:txBody>
      </p:sp>
      <p:sp>
        <p:nvSpPr>
          <p:cNvPr id="20" name="Rectángulo 16">
            <a:extLst>
              <a:ext uri="{FF2B5EF4-FFF2-40B4-BE49-F238E27FC236}">
                <a16:creationId xmlns:a16="http://schemas.microsoft.com/office/drawing/2014/main" id="{B7CA7408-B2E7-3C6E-9ED9-F618EB626083}"/>
              </a:ext>
            </a:extLst>
          </p:cNvPr>
          <p:cNvSpPr/>
          <p:nvPr/>
        </p:nvSpPr>
        <p:spPr>
          <a:xfrm flipH="1">
            <a:off x="1162088" y="1930698"/>
            <a:ext cx="92106" cy="816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9" name="CuadroTexto 27">
            <a:hlinkClick r:id="rId4" action="ppaction://hlinksldjump"/>
            <a:extLst>
              <a:ext uri="{FF2B5EF4-FFF2-40B4-BE49-F238E27FC236}">
                <a16:creationId xmlns:a16="http://schemas.microsoft.com/office/drawing/2014/main" id="{DA923EEA-DCD9-CDF8-780F-1CF481BBF3B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B141CD5A-0075-846B-4703-5BB5BCC14CF6}"/>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 name="Imagen 19">
            <a:extLst>
              <a:ext uri="{FF2B5EF4-FFF2-40B4-BE49-F238E27FC236}">
                <a16:creationId xmlns:a16="http://schemas.microsoft.com/office/drawing/2014/main" id="{4BD52608-2F0D-F4D5-5948-96028D628B28}"/>
              </a:ext>
            </a:extLst>
          </p:cNvPr>
          <p:cNvPicPr>
            <a:picLocks noChangeAspect="1"/>
          </p:cNvPicPr>
          <p:nvPr/>
        </p:nvPicPr>
        <p:blipFill rotWithShape="1">
          <a:blip r:embed="rId7"/>
          <a:srcRect l="18872" t="15105" r="20212" b="6378"/>
          <a:stretch/>
        </p:blipFill>
        <p:spPr>
          <a:xfrm>
            <a:off x="4350993" y="1470496"/>
            <a:ext cx="7060367" cy="5119029"/>
          </a:xfrm>
          <a:prstGeom prst="rect">
            <a:avLst/>
          </a:prstGeom>
        </p:spPr>
      </p:pic>
      <p:pic>
        <p:nvPicPr>
          <p:cNvPr id="19" name="Graphic 18" descr="Cursor with solid fill">
            <a:extLst>
              <a:ext uri="{FF2B5EF4-FFF2-40B4-BE49-F238E27FC236}">
                <a16:creationId xmlns:a16="http://schemas.microsoft.com/office/drawing/2014/main" id="{7E249F0D-312B-4B3F-F8BD-01BA7C0140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51489" y="3647044"/>
            <a:ext cx="578035" cy="578035"/>
          </a:xfrm>
          <a:prstGeom prst="rect">
            <a:avLst/>
          </a:prstGeom>
        </p:spPr>
      </p:pic>
      <p:sp>
        <p:nvSpPr>
          <p:cNvPr id="2" name="Paralelogramo 10">
            <a:hlinkClick r:id="rId4" action="ppaction://hlinksldjump"/>
            <a:extLst>
              <a:ext uri="{FF2B5EF4-FFF2-40B4-BE49-F238E27FC236}">
                <a16:creationId xmlns:a16="http://schemas.microsoft.com/office/drawing/2014/main" id="{C6F36770-8808-6328-A4B1-A5E4DDB34BC1}"/>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50FD3388-C359-C737-8249-3D3175C0E19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10" action="ppaction://hlinksldjump"/>
            <a:extLst>
              <a:ext uri="{FF2B5EF4-FFF2-40B4-BE49-F238E27FC236}">
                <a16:creationId xmlns:a16="http://schemas.microsoft.com/office/drawing/2014/main" id="{502045E0-B0FB-B5A9-3AE3-F1FC8A51BF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sp>
        <p:nvSpPr>
          <p:cNvPr id="8" name="Paralelogramo 20">
            <a:extLst>
              <a:ext uri="{FF2B5EF4-FFF2-40B4-BE49-F238E27FC236}">
                <a16:creationId xmlns:a16="http://schemas.microsoft.com/office/drawing/2014/main" id="{0E7E4189-5319-D362-FE57-99BF2CE639C2}"/>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1" name="Grupo 16">
            <a:extLst>
              <a:ext uri="{FF2B5EF4-FFF2-40B4-BE49-F238E27FC236}">
                <a16:creationId xmlns:a16="http://schemas.microsoft.com/office/drawing/2014/main" id="{D49765A8-AE5D-431C-BF2D-4F4FA73293F7}"/>
              </a:ext>
            </a:extLst>
          </p:cNvPr>
          <p:cNvGrpSpPr/>
          <p:nvPr/>
        </p:nvGrpSpPr>
        <p:grpSpPr>
          <a:xfrm>
            <a:off x="3724272" y="46926"/>
            <a:ext cx="2218079" cy="426166"/>
            <a:chOff x="2940417" y="-12700"/>
            <a:chExt cx="2218079" cy="426166"/>
          </a:xfrm>
        </p:grpSpPr>
        <p:sp>
          <p:nvSpPr>
            <p:cNvPr id="23" name="Paralelogramo 18">
              <a:hlinkClick r:id="rId13" action="ppaction://hlinksldjump"/>
              <a:extLst>
                <a:ext uri="{FF2B5EF4-FFF2-40B4-BE49-F238E27FC236}">
                  <a16:creationId xmlns:a16="http://schemas.microsoft.com/office/drawing/2014/main" id="{ED95FD87-B682-4657-A5A3-3D2B26726183}"/>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4" name="Paralelogramo 19">
              <a:hlinkClick r:id="rId14" action="ppaction://hlinksldjump"/>
              <a:extLst>
                <a:ext uri="{FF2B5EF4-FFF2-40B4-BE49-F238E27FC236}">
                  <a16:creationId xmlns:a16="http://schemas.microsoft.com/office/drawing/2014/main" id="{E5D482FC-A18B-472A-AABA-7F2389E0E7A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5" name="Paralelogramo 20">
              <a:hlinkClick r:id="rId15" action="ppaction://hlinksldjump"/>
              <a:extLst>
                <a:ext uri="{FF2B5EF4-FFF2-40B4-BE49-F238E27FC236}">
                  <a16:creationId xmlns:a16="http://schemas.microsoft.com/office/drawing/2014/main" id="{50B145B0-A35B-4550-AB0E-41E62D580F90}"/>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6" name="Paralelogramo 27">
              <a:hlinkClick r:id="rId16" action="ppaction://hlinksldjump"/>
              <a:extLst>
                <a:ext uri="{FF2B5EF4-FFF2-40B4-BE49-F238E27FC236}">
                  <a16:creationId xmlns:a16="http://schemas.microsoft.com/office/drawing/2014/main" id="{70E3FCF4-8B13-40B8-8059-842FB589658E}"/>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7" name="Paralelogramo 29">
              <a:hlinkClick r:id="rId17" action="ppaction://hlinksldjump"/>
              <a:extLst>
                <a:ext uri="{FF2B5EF4-FFF2-40B4-BE49-F238E27FC236}">
                  <a16:creationId xmlns:a16="http://schemas.microsoft.com/office/drawing/2014/main" id="{61C67E02-AB93-4DE3-8302-D2FDD2B748F8}"/>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676949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39" name="CuadroTexto 27">
            <a:hlinkClick r:id="rId4" action="ppaction://hlinksldjump"/>
            <a:extLst>
              <a:ext uri="{FF2B5EF4-FFF2-40B4-BE49-F238E27FC236}">
                <a16:creationId xmlns:a16="http://schemas.microsoft.com/office/drawing/2014/main" id="{DA923EEA-DCD9-CDF8-780F-1CF481BBF3B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B141CD5A-0075-846B-4703-5BB5BCC14CF6}"/>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3" name="Gráfico 49">
            <a:hlinkClick r:id="rId7" action="ppaction://hlinksldjump"/>
            <a:extLst>
              <a:ext uri="{FF2B5EF4-FFF2-40B4-BE49-F238E27FC236}">
                <a16:creationId xmlns:a16="http://schemas.microsoft.com/office/drawing/2014/main" id="{6D7F9B5F-7AAD-6912-17A8-F8EC7456E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851" y="105502"/>
            <a:ext cx="225465" cy="274214"/>
          </a:xfrm>
          <a:prstGeom prst="rect">
            <a:avLst/>
          </a:prstGeom>
        </p:spPr>
      </p:pic>
      <p:sp>
        <p:nvSpPr>
          <p:cNvPr id="6" name="Rectangle 5">
            <a:extLst>
              <a:ext uri="{FF2B5EF4-FFF2-40B4-BE49-F238E27FC236}">
                <a16:creationId xmlns:a16="http://schemas.microsoft.com/office/drawing/2014/main" id="{B8BF71DB-5916-DCC3-8443-242454D7B2EF}"/>
              </a:ext>
            </a:extLst>
          </p:cNvPr>
          <p:cNvSpPr/>
          <p:nvPr/>
        </p:nvSpPr>
        <p:spPr>
          <a:xfrm>
            <a:off x="7693380" y="1832468"/>
            <a:ext cx="4244620" cy="2261954"/>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49">
            <a:extLst>
              <a:ext uri="{FF2B5EF4-FFF2-40B4-BE49-F238E27FC236}">
                <a16:creationId xmlns:a16="http://schemas.microsoft.com/office/drawing/2014/main" id="{C5341A98-FEC5-D44E-FDB0-91F593FE85C3}"/>
              </a:ext>
            </a:extLst>
          </p:cNvPr>
          <p:cNvSpPr txBox="1"/>
          <p:nvPr/>
        </p:nvSpPr>
        <p:spPr>
          <a:xfrm>
            <a:off x="9473555" y="1810487"/>
            <a:ext cx="684270"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9" name="TextBox 49">
            <a:extLst>
              <a:ext uri="{FF2B5EF4-FFF2-40B4-BE49-F238E27FC236}">
                <a16:creationId xmlns:a16="http://schemas.microsoft.com/office/drawing/2014/main" id="{C883B37C-5125-D5C6-4C1F-BF766D82921B}"/>
              </a:ext>
            </a:extLst>
          </p:cNvPr>
          <p:cNvSpPr txBox="1"/>
          <p:nvPr/>
        </p:nvSpPr>
        <p:spPr>
          <a:xfrm>
            <a:off x="8023239" y="3127538"/>
            <a:ext cx="3587514" cy="73866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Sabrás que PRESTO guardó el documento de forma correcta cuando te muestre este mensaje.</a:t>
            </a:r>
          </a:p>
        </p:txBody>
      </p:sp>
      <p:pic>
        <p:nvPicPr>
          <p:cNvPr id="21" name="Imagen 30">
            <a:extLst>
              <a:ext uri="{FF2B5EF4-FFF2-40B4-BE49-F238E27FC236}">
                <a16:creationId xmlns:a16="http://schemas.microsoft.com/office/drawing/2014/main" id="{BA6F6130-F9A5-C675-0192-4BF47557970E}"/>
              </a:ext>
            </a:extLst>
          </p:cNvPr>
          <p:cNvPicPr>
            <a:picLocks noChangeAspect="1"/>
          </p:cNvPicPr>
          <p:nvPr/>
        </p:nvPicPr>
        <p:blipFill rotWithShape="1">
          <a:blip r:embed="rId10"/>
          <a:srcRect l="18539" t="14314" r="20389" b="6425"/>
          <a:stretch/>
        </p:blipFill>
        <p:spPr>
          <a:xfrm>
            <a:off x="254000" y="1538417"/>
            <a:ext cx="6941705" cy="5067607"/>
          </a:xfrm>
          <a:prstGeom prst="rect">
            <a:avLst/>
          </a:prstGeom>
        </p:spPr>
      </p:pic>
      <p:sp>
        <p:nvSpPr>
          <p:cNvPr id="2" name="Paralelogramo 10">
            <a:hlinkClick r:id="rId4" action="ppaction://hlinksldjump"/>
            <a:extLst>
              <a:ext uri="{FF2B5EF4-FFF2-40B4-BE49-F238E27FC236}">
                <a16:creationId xmlns:a16="http://schemas.microsoft.com/office/drawing/2014/main" id="{9A371030-A471-5F86-4F75-5E03C3F6EEF1}"/>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999FF803-BE45-85B8-A347-D4F3A14F5F0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7" action="ppaction://hlinksldjump"/>
            <a:extLst>
              <a:ext uri="{FF2B5EF4-FFF2-40B4-BE49-F238E27FC236}">
                <a16:creationId xmlns:a16="http://schemas.microsoft.com/office/drawing/2014/main" id="{C52FEF5F-C10F-4C7D-B458-C09F51086F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sp>
        <p:nvSpPr>
          <p:cNvPr id="10" name="Paralelogramo 20">
            <a:extLst>
              <a:ext uri="{FF2B5EF4-FFF2-40B4-BE49-F238E27FC236}">
                <a16:creationId xmlns:a16="http://schemas.microsoft.com/office/drawing/2014/main" id="{BBF55328-39C9-A7C9-E6FA-798020AD961B}"/>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grpSp>
        <p:nvGrpSpPr>
          <p:cNvPr id="22" name="Grupo 16">
            <a:extLst>
              <a:ext uri="{FF2B5EF4-FFF2-40B4-BE49-F238E27FC236}">
                <a16:creationId xmlns:a16="http://schemas.microsoft.com/office/drawing/2014/main" id="{4C7E0416-501A-45DA-B663-41A6BBCB7D9E}"/>
              </a:ext>
            </a:extLst>
          </p:cNvPr>
          <p:cNvGrpSpPr/>
          <p:nvPr/>
        </p:nvGrpSpPr>
        <p:grpSpPr>
          <a:xfrm>
            <a:off x="3724272" y="46926"/>
            <a:ext cx="2218079" cy="426166"/>
            <a:chOff x="2940417" y="-12700"/>
            <a:chExt cx="2218079" cy="426166"/>
          </a:xfrm>
        </p:grpSpPr>
        <p:sp>
          <p:nvSpPr>
            <p:cNvPr id="24" name="Paralelogramo 18">
              <a:hlinkClick r:id="rId11" action="ppaction://hlinksldjump"/>
              <a:extLst>
                <a:ext uri="{FF2B5EF4-FFF2-40B4-BE49-F238E27FC236}">
                  <a16:creationId xmlns:a16="http://schemas.microsoft.com/office/drawing/2014/main" id="{BC476ABD-479E-44C2-A01C-E1EDD0403241}"/>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5" name="Paralelogramo 19">
              <a:hlinkClick r:id="rId12" action="ppaction://hlinksldjump"/>
              <a:extLst>
                <a:ext uri="{FF2B5EF4-FFF2-40B4-BE49-F238E27FC236}">
                  <a16:creationId xmlns:a16="http://schemas.microsoft.com/office/drawing/2014/main" id="{EBE5973F-78E6-4589-A3D2-E385F3D3D664}"/>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6" name="Paralelogramo 20">
              <a:hlinkClick r:id="rId13" action="ppaction://hlinksldjump"/>
              <a:extLst>
                <a:ext uri="{FF2B5EF4-FFF2-40B4-BE49-F238E27FC236}">
                  <a16:creationId xmlns:a16="http://schemas.microsoft.com/office/drawing/2014/main" id="{1CB2C213-4FBB-4779-A0F1-67A96644DB25}"/>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7" name="Paralelogramo 27">
              <a:hlinkClick r:id="rId14" action="ppaction://hlinksldjump"/>
              <a:extLst>
                <a:ext uri="{FF2B5EF4-FFF2-40B4-BE49-F238E27FC236}">
                  <a16:creationId xmlns:a16="http://schemas.microsoft.com/office/drawing/2014/main" id="{FA50376D-E42D-4680-B3E7-3C6047D848A9}"/>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8" name="Paralelogramo 29">
              <a:hlinkClick r:id="rId15" action="ppaction://hlinksldjump"/>
              <a:extLst>
                <a:ext uri="{FF2B5EF4-FFF2-40B4-BE49-F238E27FC236}">
                  <a16:creationId xmlns:a16="http://schemas.microsoft.com/office/drawing/2014/main" id="{AADBC584-610D-4BF8-AD0E-9FF0AB3DB9E0}"/>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67615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7" y="904097"/>
            <a:ext cx="5883834"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Sube los documentos a PRESTO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7" name="Paralelogramo 20">
            <a:extLst>
              <a:ext uri="{FF2B5EF4-FFF2-40B4-BE49-F238E27FC236}">
                <a16:creationId xmlns:a16="http://schemas.microsoft.com/office/drawing/2014/main" id="{E096A8D6-3EC8-ACAA-5085-D5CEA8397F6E}"/>
              </a:ext>
            </a:extLst>
          </p:cNvPr>
          <p:cNvSpPr/>
          <p:nvPr/>
        </p:nvSpPr>
        <p:spPr>
          <a:xfrm>
            <a:off x="1490100"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sp>
        <p:nvSpPr>
          <p:cNvPr id="39" name="CuadroTexto 27">
            <a:hlinkClick r:id="rId4" action="ppaction://hlinksldjump"/>
            <a:extLst>
              <a:ext uri="{FF2B5EF4-FFF2-40B4-BE49-F238E27FC236}">
                <a16:creationId xmlns:a16="http://schemas.microsoft.com/office/drawing/2014/main" id="{DA923EEA-DCD9-CDF8-780F-1CF481BBF3B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B141CD5A-0075-846B-4703-5BB5BCC14CF6}"/>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3" name="Gráfico 49">
            <a:hlinkClick r:id="rId7" action="ppaction://hlinksldjump"/>
            <a:extLst>
              <a:ext uri="{FF2B5EF4-FFF2-40B4-BE49-F238E27FC236}">
                <a16:creationId xmlns:a16="http://schemas.microsoft.com/office/drawing/2014/main" id="{6D7F9B5F-7AAD-6912-17A8-F8EC7456E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851" y="105502"/>
            <a:ext cx="225465" cy="274214"/>
          </a:xfrm>
          <a:prstGeom prst="rect">
            <a:avLst/>
          </a:prstGeom>
        </p:spPr>
      </p:pic>
      <p:pic>
        <p:nvPicPr>
          <p:cNvPr id="2" name="Imagen 1">
            <a:extLst>
              <a:ext uri="{FF2B5EF4-FFF2-40B4-BE49-F238E27FC236}">
                <a16:creationId xmlns:a16="http://schemas.microsoft.com/office/drawing/2014/main" id="{40EFBDBF-B241-59D8-5AC9-39B1437CD6BC}"/>
              </a:ext>
            </a:extLst>
          </p:cNvPr>
          <p:cNvPicPr>
            <a:picLocks noChangeAspect="1"/>
          </p:cNvPicPr>
          <p:nvPr/>
        </p:nvPicPr>
        <p:blipFill rotWithShape="1">
          <a:blip r:embed="rId10"/>
          <a:srcRect l="19581" t="21571" r="20998" b="31183"/>
          <a:stretch/>
        </p:blipFill>
        <p:spPr>
          <a:xfrm>
            <a:off x="319679" y="1832468"/>
            <a:ext cx="8251132" cy="3690307"/>
          </a:xfrm>
          <a:prstGeom prst="rect">
            <a:avLst/>
          </a:prstGeom>
        </p:spPr>
      </p:pic>
      <p:sp>
        <p:nvSpPr>
          <p:cNvPr id="4" name="Rectangle 3">
            <a:extLst>
              <a:ext uri="{FF2B5EF4-FFF2-40B4-BE49-F238E27FC236}">
                <a16:creationId xmlns:a16="http://schemas.microsoft.com/office/drawing/2014/main" id="{D9D1B996-44A9-9771-F26D-66D7B291B30F}"/>
              </a:ext>
            </a:extLst>
          </p:cNvPr>
          <p:cNvSpPr/>
          <p:nvPr/>
        </p:nvSpPr>
        <p:spPr>
          <a:xfrm>
            <a:off x="6688254" y="4026520"/>
            <a:ext cx="1790700" cy="241300"/>
          </a:xfrm>
          <a:prstGeom prst="rect">
            <a:avLst/>
          </a:prstGeom>
          <a:noFill/>
          <a:ln w="28575">
            <a:solidFill>
              <a:srgbClr val="91DD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8BF71DB-5916-DCC3-8443-242454D7B2EF}"/>
              </a:ext>
            </a:extLst>
          </p:cNvPr>
          <p:cNvSpPr/>
          <p:nvPr/>
        </p:nvSpPr>
        <p:spPr>
          <a:xfrm>
            <a:off x="8636530" y="1832468"/>
            <a:ext cx="3419697" cy="2261954"/>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49">
            <a:extLst>
              <a:ext uri="{FF2B5EF4-FFF2-40B4-BE49-F238E27FC236}">
                <a16:creationId xmlns:a16="http://schemas.microsoft.com/office/drawing/2014/main" id="{C5341A98-FEC5-D44E-FDB0-91F593FE85C3}"/>
              </a:ext>
            </a:extLst>
          </p:cNvPr>
          <p:cNvSpPr txBox="1"/>
          <p:nvPr/>
        </p:nvSpPr>
        <p:spPr>
          <a:xfrm>
            <a:off x="9886327" y="1832468"/>
            <a:ext cx="684270"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9" name="TextBox 49">
            <a:extLst>
              <a:ext uri="{FF2B5EF4-FFF2-40B4-BE49-F238E27FC236}">
                <a16:creationId xmlns:a16="http://schemas.microsoft.com/office/drawing/2014/main" id="{C883B37C-5125-D5C6-4C1F-BF766D82921B}"/>
              </a:ext>
            </a:extLst>
          </p:cNvPr>
          <p:cNvSpPr txBox="1"/>
          <p:nvPr/>
        </p:nvSpPr>
        <p:spPr>
          <a:xfrm>
            <a:off x="8754759" y="2959968"/>
            <a:ext cx="3183241" cy="95410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tiene un buscador que te ayudará a encontrar los documentos que hayas cargado y necesites encontrar.</a:t>
            </a:r>
          </a:p>
        </p:txBody>
      </p:sp>
      <p:sp>
        <p:nvSpPr>
          <p:cNvPr id="3" name="Paralelogramo 10">
            <a:hlinkClick r:id="rId4" action="ppaction://hlinksldjump"/>
            <a:extLst>
              <a:ext uri="{FF2B5EF4-FFF2-40B4-BE49-F238E27FC236}">
                <a16:creationId xmlns:a16="http://schemas.microsoft.com/office/drawing/2014/main" id="{7973F83B-78A7-F132-5C72-92C91DBFB4CB}"/>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0" name="Paralelogramo 32">
            <a:hlinkClick r:id="rId4" action="ppaction://hlinksldjump"/>
            <a:extLst>
              <a:ext uri="{FF2B5EF4-FFF2-40B4-BE49-F238E27FC236}">
                <a16:creationId xmlns:a16="http://schemas.microsoft.com/office/drawing/2014/main" id="{575E9BED-F798-0167-2D51-4E6CAB706A93}"/>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2" name="Gráfico 37">
            <a:hlinkClick r:id="rId7" action="ppaction://hlinksldjump"/>
            <a:extLst>
              <a:ext uri="{FF2B5EF4-FFF2-40B4-BE49-F238E27FC236}">
                <a16:creationId xmlns:a16="http://schemas.microsoft.com/office/drawing/2014/main" id="{B6488474-A485-ED42-A2A3-8983C748A5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AE8B932B-37FF-4F4E-BA8E-4B598180C2C5}"/>
              </a:ext>
            </a:extLst>
          </p:cNvPr>
          <p:cNvGrpSpPr/>
          <p:nvPr/>
        </p:nvGrpSpPr>
        <p:grpSpPr>
          <a:xfrm>
            <a:off x="3724272" y="46926"/>
            <a:ext cx="2218079" cy="426166"/>
            <a:chOff x="2940417" y="-12700"/>
            <a:chExt cx="2218079" cy="426166"/>
          </a:xfrm>
        </p:grpSpPr>
        <p:sp>
          <p:nvSpPr>
            <p:cNvPr id="24" name="Paralelogramo 18">
              <a:hlinkClick r:id="rId11" action="ppaction://hlinksldjump"/>
              <a:extLst>
                <a:ext uri="{FF2B5EF4-FFF2-40B4-BE49-F238E27FC236}">
                  <a16:creationId xmlns:a16="http://schemas.microsoft.com/office/drawing/2014/main" id="{DEBE17D0-1573-4EA1-AE50-3DEA3D752D53}"/>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5" name="Paralelogramo 19">
              <a:hlinkClick r:id="rId12" action="ppaction://hlinksldjump"/>
              <a:extLst>
                <a:ext uri="{FF2B5EF4-FFF2-40B4-BE49-F238E27FC236}">
                  <a16:creationId xmlns:a16="http://schemas.microsoft.com/office/drawing/2014/main" id="{AE0D103F-60E5-40B2-9A6F-EE7F18CBB940}"/>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6" name="Paralelogramo 20">
              <a:hlinkClick r:id="rId13" action="ppaction://hlinksldjump"/>
              <a:extLst>
                <a:ext uri="{FF2B5EF4-FFF2-40B4-BE49-F238E27FC236}">
                  <a16:creationId xmlns:a16="http://schemas.microsoft.com/office/drawing/2014/main" id="{7D1D5D5E-160A-4B64-9104-4DF8082BDA58}"/>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7" name="Paralelogramo 27">
              <a:hlinkClick r:id="rId14" action="ppaction://hlinksldjump"/>
              <a:extLst>
                <a:ext uri="{FF2B5EF4-FFF2-40B4-BE49-F238E27FC236}">
                  <a16:creationId xmlns:a16="http://schemas.microsoft.com/office/drawing/2014/main" id="{5FA4ED18-0D3E-4B06-9C41-68837B64FB26}"/>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8" name="Paralelogramo 29">
              <a:hlinkClick r:id="rId15" action="ppaction://hlinksldjump"/>
              <a:extLst>
                <a:ext uri="{FF2B5EF4-FFF2-40B4-BE49-F238E27FC236}">
                  <a16:creationId xmlns:a16="http://schemas.microsoft.com/office/drawing/2014/main" id="{E2CAB441-8AE5-41F0-818C-0C1510EA552A}"/>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831460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49">
            <a:extLst>
              <a:ext uri="{FF2B5EF4-FFF2-40B4-BE49-F238E27FC236}">
                <a16:creationId xmlns:a16="http://schemas.microsoft.com/office/drawing/2014/main" id="{EFAE0F6E-DF64-B606-DE4B-8B067B81EFC6}"/>
              </a:ext>
            </a:extLst>
          </p:cNvPr>
          <p:cNvSpPr txBox="1"/>
          <p:nvPr/>
        </p:nvSpPr>
        <p:spPr>
          <a:xfrm>
            <a:off x="212166" y="904097"/>
            <a:ext cx="8601633" cy="550151"/>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61B7E3"/>
                </a:solidFill>
                <a:effectLst/>
                <a:uLnTx/>
                <a:uFillTx/>
                <a:latin typeface="Scotia" panose="020B0503020203020204" pitchFamily="34" charset="0"/>
                <a:ea typeface="League Spartan" charset="0"/>
                <a:cs typeface="Poppins SemiBold" pitchFamily="2" charset="77"/>
              </a:rPr>
              <a:t>Asegúrate de incluir la documentación correcta y completa</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7" name="Paralelogramo 20">
            <a:extLst>
              <a:ext uri="{FF2B5EF4-FFF2-40B4-BE49-F238E27FC236}">
                <a16:creationId xmlns:a16="http://schemas.microsoft.com/office/drawing/2014/main" id="{E096A8D6-3EC8-ACAA-5085-D5CEA8397F6E}"/>
              </a:ext>
            </a:extLst>
          </p:cNvPr>
          <p:cNvSpPr/>
          <p:nvPr/>
        </p:nvSpPr>
        <p:spPr>
          <a:xfrm>
            <a:off x="1478774" y="37377"/>
            <a:ext cx="447909"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sp>
        <p:nvSpPr>
          <p:cNvPr id="39" name="CuadroTexto 27">
            <a:hlinkClick r:id="rId4" action="ppaction://hlinksldjump"/>
            <a:extLst>
              <a:ext uri="{FF2B5EF4-FFF2-40B4-BE49-F238E27FC236}">
                <a16:creationId xmlns:a16="http://schemas.microsoft.com/office/drawing/2014/main" id="{DA923EEA-DCD9-CDF8-780F-1CF481BBF3B7}"/>
              </a:ext>
            </a:extLst>
          </p:cNvPr>
          <p:cNvSpPr txBox="1"/>
          <p:nvPr/>
        </p:nvSpPr>
        <p:spPr>
          <a:xfrm>
            <a:off x="1966545" y="0"/>
            <a:ext cx="179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los datos y documentos</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B141CD5A-0075-846B-4703-5BB5BCC14CF6}"/>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3" name="Gráfico 49">
            <a:hlinkClick r:id="rId7" action="ppaction://hlinksldjump"/>
            <a:extLst>
              <a:ext uri="{FF2B5EF4-FFF2-40B4-BE49-F238E27FC236}">
                <a16:creationId xmlns:a16="http://schemas.microsoft.com/office/drawing/2014/main" id="{6D7F9B5F-7AAD-6912-17A8-F8EC7456E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851" y="105502"/>
            <a:ext cx="225465" cy="274214"/>
          </a:xfrm>
          <a:prstGeom prst="rect">
            <a:avLst/>
          </a:prstGeom>
        </p:spPr>
      </p:pic>
      <p:graphicFrame>
        <p:nvGraphicFramePr>
          <p:cNvPr id="3" name="Tabla 16">
            <a:extLst>
              <a:ext uri="{FF2B5EF4-FFF2-40B4-BE49-F238E27FC236}">
                <a16:creationId xmlns:a16="http://schemas.microsoft.com/office/drawing/2014/main" id="{F1AF3429-8283-03B1-81F3-9A85E7F142CF}"/>
              </a:ext>
            </a:extLst>
          </p:cNvPr>
          <p:cNvGraphicFramePr>
            <a:graphicFrameLocks noGrp="1"/>
          </p:cNvGraphicFramePr>
          <p:nvPr/>
        </p:nvGraphicFramePr>
        <p:xfrm>
          <a:off x="435935" y="2007658"/>
          <a:ext cx="4498270" cy="3672840"/>
        </p:xfrm>
        <a:graphic>
          <a:graphicData uri="http://schemas.openxmlformats.org/drawingml/2006/table">
            <a:tbl>
              <a:tblPr firstRow="1" bandRow="1">
                <a:tableStyleId>{5C22544A-7EE6-4342-B048-85BDC9FD1C3A}</a:tableStyleId>
              </a:tblPr>
              <a:tblGrid>
                <a:gridCol w="420016">
                  <a:extLst>
                    <a:ext uri="{9D8B030D-6E8A-4147-A177-3AD203B41FA5}">
                      <a16:colId xmlns:a16="http://schemas.microsoft.com/office/drawing/2014/main" val="3086442703"/>
                    </a:ext>
                  </a:extLst>
                </a:gridCol>
                <a:gridCol w="4078254">
                  <a:extLst>
                    <a:ext uri="{9D8B030D-6E8A-4147-A177-3AD203B41FA5}">
                      <a16:colId xmlns:a16="http://schemas.microsoft.com/office/drawing/2014/main" val="1666686526"/>
                    </a:ext>
                  </a:extLst>
                </a:gridCol>
              </a:tblGrid>
              <a:tr h="248979">
                <a:tc>
                  <a:txBody>
                    <a:bodyPr/>
                    <a:lstStyle/>
                    <a:p>
                      <a:pPr lvl="0">
                        <a:buNone/>
                      </a:pPr>
                      <a:r>
                        <a:rPr lang="es-ES" sz="1100" b="0">
                          <a:solidFill>
                            <a:schemeClr val="tx1"/>
                          </a:solidFill>
                        </a:rPr>
                        <a:t>1</a:t>
                      </a:r>
                    </a:p>
                  </a:txBody>
                  <a:tcPr>
                    <a:solidFill>
                      <a:srgbClr val="85CCEC"/>
                    </a:solidFill>
                  </a:tcPr>
                </a:tc>
                <a:tc>
                  <a:txBody>
                    <a:bodyPr/>
                    <a:lstStyle/>
                    <a:p>
                      <a:r>
                        <a:rPr lang="es-ES" sz="1100" b="0">
                          <a:solidFill>
                            <a:schemeClr val="tx1"/>
                          </a:solidFill>
                        </a:rPr>
                        <a:t>Solicitud de crédito original con firmas</a:t>
                      </a:r>
                    </a:p>
                  </a:txBody>
                  <a:tcPr>
                    <a:solidFill>
                      <a:srgbClr val="85CCEC"/>
                    </a:solidFill>
                  </a:tcPr>
                </a:tc>
                <a:extLst>
                  <a:ext uri="{0D108BD9-81ED-4DB2-BD59-A6C34878D82A}">
                    <a16:rowId xmlns:a16="http://schemas.microsoft.com/office/drawing/2014/main" val="3839204048"/>
                  </a:ext>
                </a:extLst>
              </a:tr>
              <a:tr h="248979">
                <a:tc>
                  <a:txBody>
                    <a:bodyPr/>
                    <a:lstStyle/>
                    <a:p>
                      <a:pPr lvl="0">
                        <a:buNone/>
                      </a:pPr>
                      <a:r>
                        <a:rPr lang="es-ES" sz="1100"/>
                        <a:t>2</a:t>
                      </a:r>
                    </a:p>
                  </a:txBody>
                  <a:tcPr>
                    <a:solidFill>
                      <a:srgbClr val="85CCEC"/>
                    </a:solidFill>
                  </a:tcPr>
                </a:tc>
                <a:tc>
                  <a:txBody>
                    <a:bodyPr/>
                    <a:lstStyle/>
                    <a:p>
                      <a:pPr lvl="0">
                        <a:buNone/>
                      </a:pPr>
                      <a:r>
                        <a:rPr lang="es-ES" sz="1100"/>
                        <a:t>Identificación oficial (INE, pasaporte)</a:t>
                      </a:r>
                    </a:p>
                  </a:txBody>
                  <a:tcPr>
                    <a:solidFill>
                      <a:srgbClr val="85CCEC"/>
                    </a:solidFill>
                  </a:tcPr>
                </a:tc>
                <a:extLst>
                  <a:ext uri="{0D108BD9-81ED-4DB2-BD59-A6C34878D82A}">
                    <a16:rowId xmlns:a16="http://schemas.microsoft.com/office/drawing/2014/main" val="3370407335"/>
                  </a:ext>
                </a:extLst>
              </a:tr>
              <a:tr h="248979">
                <a:tc>
                  <a:txBody>
                    <a:bodyPr/>
                    <a:lstStyle/>
                    <a:p>
                      <a:pPr lvl="0">
                        <a:buNone/>
                      </a:pPr>
                      <a:r>
                        <a:rPr lang="es-ES" sz="1100"/>
                        <a:t>3</a:t>
                      </a:r>
                    </a:p>
                  </a:txBody>
                  <a:tcPr>
                    <a:solidFill>
                      <a:srgbClr val="85CCEC"/>
                    </a:solidFill>
                  </a:tcPr>
                </a:tc>
                <a:tc>
                  <a:txBody>
                    <a:bodyPr/>
                    <a:lstStyle/>
                    <a:p>
                      <a:r>
                        <a:rPr lang="es-ES" sz="1100"/>
                        <a:t>CURP (documento oficial)</a:t>
                      </a:r>
                    </a:p>
                  </a:txBody>
                  <a:tcPr>
                    <a:solidFill>
                      <a:srgbClr val="85CCEC"/>
                    </a:solidFill>
                  </a:tcPr>
                </a:tc>
                <a:extLst>
                  <a:ext uri="{0D108BD9-81ED-4DB2-BD59-A6C34878D82A}">
                    <a16:rowId xmlns:a16="http://schemas.microsoft.com/office/drawing/2014/main" val="444336345"/>
                  </a:ext>
                </a:extLst>
              </a:tr>
              <a:tr h="248979">
                <a:tc>
                  <a:txBody>
                    <a:bodyPr/>
                    <a:lstStyle/>
                    <a:p>
                      <a:pPr lvl="0">
                        <a:buNone/>
                      </a:pPr>
                      <a:r>
                        <a:rPr lang="es-ES" sz="1100"/>
                        <a:t>4</a:t>
                      </a:r>
                    </a:p>
                  </a:txBody>
                  <a:tcPr>
                    <a:solidFill>
                      <a:srgbClr val="85CCEC"/>
                    </a:solidFill>
                  </a:tcPr>
                </a:tc>
                <a:tc>
                  <a:txBody>
                    <a:bodyPr/>
                    <a:lstStyle/>
                    <a:p>
                      <a:pPr lvl="0">
                        <a:buNone/>
                      </a:pPr>
                      <a:r>
                        <a:rPr lang="es-ES" sz="1100"/>
                        <a:t>Comprobante de ingresos</a:t>
                      </a:r>
                    </a:p>
                  </a:txBody>
                  <a:tcPr>
                    <a:solidFill>
                      <a:srgbClr val="85CCEC"/>
                    </a:solidFill>
                  </a:tcPr>
                </a:tc>
                <a:extLst>
                  <a:ext uri="{0D108BD9-81ED-4DB2-BD59-A6C34878D82A}">
                    <a16:rowId xmlns:a16="http://schemas.microsoft.com/office/drawing/2014/main" val="557228078"/>
                  </a:ext>
                </a:extLst>
              </a:tr>
              <a:tr h="248979">
                <a:tc>
                  <a:txBody>
                    <a:bodyPr/>
                    <a:lstStyle/>
                    <a:p>
                      <a:pPr lvl="0">
                        <a:buNone/>
                      </a:pPr>
                      <a:r>
                        <a:rPr lang="es-ES" sz="1100"/>
                        <a:t>5</a:t>
                      </a:r>
                    </a:p>
                  </a:txBody>
                  <a:tcPr>
                    <a:solidFill>
                      <a:srgbClr val="85CCEC"/>
                    </a:solidFill>
                  </a:tcPr>
                </a:tc>
                <a:tc>
                  <a:txBody>
                    <a:bodyPr/>
                    <a:lstStyle/>
                    <a:p>
                      <a:pPr lvl="0">
                        <a:buNone/>
                      </a:pPr>
                      <a:r>
                        <a:rPr lang="es-ES" sz="1100"/>
                        <a:t>Comprobante de domicilio</a:t>
                      </a:r>
                    </a:p>
                  </a:txBody>
                  <a:tcPr>
                    <a:solidFill>
                      <a:srgbClr val="85CCEC"/>
                    </a:solidFill>
                  </a:tcPr>
                </a:tc>
                <a:extLst>
                  <a:ext uri="{0D108BD9-81ED-4DB2-BD59-A6C34878D82A}">
                    <a16:rowId xmlns:a16="http://schemas.microsoft.com/office/drawing/2014/main" val="1890266604"/>
                  </a:ext>
                </a:extLst>
              </a:tr>
              <a:tr h="272691">
                <a:tc>
                  <a:txBody>
                    <a:bodyPr/>
                    <a:lstStyle/>
                    <a:p>
                      <a:pPr lvl="0">
                        <a:buNone/>
                      </a:pPr>
                      <a:r>
                        <a:rPr lang="es-ES" sz="1100"/>
                        <a:t>6</a:t>
                      </a:r>
                    </a:p>
                  </a:txBody>
                  <a:tcPr>
                    <a:solidFill>
                      <a:srgbClr val="85CCEC"/>
                    </a:solidFill>
                  </a:tcPr>
                </a:tc>
                <a:tc>
                  <a:txBody>
                    <a:bodyPr/>
                    <a:lstStyle/>
                    <a:p>
                      <a:pPr lvl="0">
                        <a:buNone/>
                      </a:pPr>
                      <a:r>
                        <a:rPr lang="es-ES" sz="1100"/>
                        <a:t>Revisión de indicios de exposición a jurisdicciones sancionadas (Persona Física)</a:t>
                      </a:r>
                    </a:p>
                  </a:txBody>
                  <a:tcPr>
                    <a:solidFill>
                      <a:srgbClr val="85CCEC"/>
                    </a:solidFill>
                  </a:tcPr>
                </a:tc>
                <a:extLst>
                  <a:ext uri="{0D108BD9-81ED-4DB2-BD59-A6C34878D82A}">
                    <a16:rowId xmlns:a16="http://schemas.microsoft.com/office/drawing/2014/main" val="2777979438"/>
                  </a:ext>
                </a:extLst>
              </a:tr>
              <a:tr h="237123">
                <a:tc>
                  <a:txBody>
                    <a:bodyPr/>
                    <a:lstStyle/>
                    <a:p>
                      <a:pPr lvl="0">
                        <a:buNone/>
                      </a:pPr>
                      <a:r>
                        <a:rPr lang="es-ES" sz="1100" dirty="0">
                          <a:solidFill>
                            <a:schemeClr val="bg1"/>
                          </a:solidFill>
                        </a:rPr>
                        <a:t>7</a:t>
                      </a:r>
                    </a:p>
                  </a:txBody>
                  <a:tcPr>
                    <a:solidFill>
                      <a:srgbClr val="61B7E3"/>
                    </a:solidFill>
                  </a:tcPr>
                </a:tc>
                <a:tc>
                  <a:txBody>
                    <a:bodyPr/>
                    <a:lstStyle/>
                    <a:p>
                      <a:pPr lvl="0">
                        <a:buNone/>
                      </a:pPr>
                      <a:r>
                        <a:rPr lang="es-ES" sz="1100">
                          <a:solidFill>
                            <a:schemeClr val="bg1"/>
                          </a:solidFill>
                        </a:rPr>
                        <a:t>Respuesta EDDU (si aplica)</a:t>
                      </a:r>
                    </a:p>
                  </a:txBody>
                  <a:tcPr>
                    <a:solidFill>
                      <a:srgbClr val="61B7E3"/>
                    </a:solidFill>
                  </a:tcPr>
                </a:tc>
                <a:extLst>
                  <a:ext uri="{0D108BD9-81ED-4DB2-BD59-A6C34878D82A}">
                    <a16:rowId xmlns:a16="http://schemas.microsoft.com/office/drawing/2014/main" val="1914151671"/>
                  </a:ext>
                </a:extLst>
              </a:tr>
              <a:tr h="373469">
                <a:tc>
                  <a:txBody>
                    <a:bodyPr/>
                    <a:lstStyle/>
                    <a:p>
                      <a:pPr lvl="0">
                        <a:buNone/>
                      </a:pPr>
                      <a:r>
                        <a:rPr lang="es-ES" sz="1100" b="0" i="0" u="none" strike="noStrike" noProof="0" dirty="0">
                          <a:solidFill>
                            <a:schemeClr val="bg1"/>
                          </a:solidFill>
                          <a:latin typeface="Calibri"/>
                        </a:rPr>
                        <a:t>8</a:t>
                      </a:r>
                    </a:p>
                  </a:txBody>
                  <a:tcPr>
                    <a:solidFill>
                      <a:srgbClr val="61B7E3"/>
                    </a:solidFill>
                  </a:tcPr>
                </a:tc>
                <a:tc>
                  <a:txBody>
                    <a:bodyPr/>
                    <a:lstStyle/>
                    <a:p>
                      <a:pPr lvl="0">
                        <a:buNone/>
                      </a:pPr>
                      <a:r>
                        <a:rPr lang="es-ES" sz="1100" b="0" i="0" u="none" strike="noStrike" noProof="0" dirty="0">
                          <a:solidFill>
                            <a:schemeClr val="bg1"/>
                          </a:solidFill>
                          <a:latin typeface="Calibri"/>
                        </a:rPr>
                        <a:t>Original del formato de oferta vinculante con firmas (si aplica)</a:t>
                      </a:r>
                    </a:p>
                    <a:p>
                      <a:pPr marL="628650" lvl="1" indent="-171450">
                        <a:buFont typeface="Arial"/>
                        <a:buChar char="•"/>
                      </a:pPr>
                      <a:endParaRPr lang="es-ES" sz="1100" b="0" i="0" u="none" strike="noStrike" noProof="0" dirty="0">
                        <a:solidFill>
                          <a:schemeClr val="bg1"/>
                        </a:solidFill>
                        <a:latin typeface="Calibri"/>
                      </a:endParaRPr>
                    </a:p>
                  </a:txBody>
                  <a:tcPr>
                    <a:solidFill>
                      <a:srgbClr val="61B7E3"/>
                    </a:solidFill>
                  </a:tcPr>
                </a:tc>
                <a:extLst>
                  <a:ext uri="{0D108BD9-81ED-4DB2-BD59-A6C34878D82A}">
                    <a16:rowId xmlns:a16="http://schemas.microsoft.com/office/drawing/2014/main" val="2405064080"/>
                  </a:ext>
                </a:extLst>
              </a:tr>
              <a:tr h="373469">
                <a:tc>
                  <a:txBody>
                    <a:bodyPr/>
                    <a:lstStyle/>
                    <a:p>
                      <a:pPr lvl="0">
                        <a:buNone/>
                      </a:pPr>
                      <a:r>
                        <a:rPr lang="es-ES" sz="1100" b="0" i="0" u="none" strike="noStrike" noProof="0" dirty="0">
                          <a:latin typeface="Calibri"/>
                        </a:rPr>
                        <a:t>9</a:t>
                      </a:r>
                    </a:p>
                  </a:txBody>
                  <a:tcPr>
                    <a:solidFill>
                      <a:srgbClr val="35A5DA"/>
                    </a:solidFill>
                  </a:tcPr>
                </a:tc>
                <a:tc>
                  <a:txBody>
                    <a:bodyPr/>
                    <a:lstStyle/>
                    <a:p>
                      <a:pPr marL="0" lvl="0" indent="0">
                        <a:buNone/>
                      </a:pPr>
                      <a:r>
                        <a:rPr lang="es-ES" sz="1100" b="1" i="0" u="none" strike="noStrike" noProof="0" dirty="0">
                          <a:latin typeface="Calibri"/>
                        </a:rPr>
                        <a:t>Solo para créditos tramitados por </a:t>
                      </a:r>
                      <a:r>
                        <a:rPr lang="es-ES" sz="1100" b="1" i="0" u="none" strike="noStrike" noProof="0" dirty="0" err="1">
                          <a:latin typeface="Calibri"/>
                        </a:rPr>
                        <a:t>Brókers</a:t>
                      </a:r>
                      <a:endParaRPr lang="es-ES" sz="1100" b="1" i="0" u="none" strike="noStrike" noProof="0" dirty="0">
                        <a:latin typeface="Calibri"/>
                      </a:endParaRPr>
                    </a:p>
                    <a:p>
                      <a:pPr marL="628650" lvl="1" indent="-171450">
                        <a:buFont typeface="Arial"/>
                        <a:buChar char="•"/>
                      </a:pPr>
                      <a:r>
                        <a:rPr lang="es-ES" sz="1100" b="0" i="0" u="none" strike="noStrike" noProof="0" dirty="0">
                          <a:latin typeface="Calibri"/>
                        </a:rPr>
                        <a:t>Convenio "Fija tu casa" con firma</a:t>
                      </a:r>
                    </a:p>
                    <a:p>
                      <a:pPr marL="628650" lvl="1" indent="-171450">
                        <a:buFont typeface="Arial"/>
                        <a:buChar char="•"/>
                      </a:pPr>
                      <a:r>
                        <a:rPr lang="es-ES" sz="1100" b="0" i="0" u="none" strike="noStrike" noProof="0" dirty="0">
                          <a:latin typeface="Calibri"/>
                        </a:rPr>
                        <a:t>Formato de liquidación crédito pagos fijos</a:t>
                      </a:r>
                    </a:p>
                    <a:p>
                      <a:pPr marL="628650" lvl="1" indent="-171450">
                        <a:buFont typeface="Arial"/>
                        <a:buChar char="•"/>
                      </a:pPr>
                      <a:r>
                        <a:rPr lang="es-ES" sz="1100" b="0" i="0" u="none" strike="noStrike" noProof="0" dirty="0">
                          <a:latin typeface="Calibri"/>
                        </a:rPr>
                        <a:t>Estado de cuenta de créditos (Consúltalo en el formato de liquidación y reporte especial de Buró de crédito)</a:t>
                      </a:r>
                    </a:p>
                    <a:p>
                      <a:pPr marL="628650" lvl="1" indent="-171450">
                        <a:buFont typeface="Arial"/>
                        <a:buChar char="•"/>
                      </a:pPr>
                      <a:r>
                        <a:rPr lang="es-ES" sz="1100" b="0" i="0" u="none" strike="noStrike" noProof="0" dirty="0">
                          <a:latin typeface="Calibri"/>
                        </a:rPr>
                        <a:t>Carta de intención de </a:t>
                      </a:r>
                      <a:r>
                        <a:rPr lang="es-ES" sz="1100" b="0" i="0" u="none" strike="noStrike" noProof="0" dirty="0" err="1">
                          <a:latin typeface="Calibri"/>
                        </a:rPr>
                        <a:t>reoriginación</a:t>
                      </a:r>
                      <a:endParaRPr lang="es-ES" sz="1100" b="0" i="0" u="none" strike="noStrike" noProof="0" dirty="0">
                        <a:latin typeface="Calibri"/>
                      </a:endParaRPr>
                    </a:p>
                    <a:p>
                      <a:pPr marL="628650" lvl="1" indent="-171450">
                        <a:buFont typeface="Arial"/>
                        <a:buChar char="•"/>
                      </a:pPr>
                      <a:r>
                        <a:rPr lang="es-ES" sz="1100" b="0" i="0" u="none" strike="noStrike" noProof="0" dirty="0">
                          <a:latin typeface="Calibri"/>
                        </a:rPr>
                        <a:t>Carta de autorización de reducción erogación</a:t>
                      </a:r>
                    </a:p>
                  </a:txBody>
                  <a:tcPr>
                    <a:solidFill>
                      <a:srgbClr val="35A5DA"/>
                    </a:solidFill>
                  </a:tcPr>
                </a:tc>
                <a:extLst>
                  <a:ext uri="{0D108BD9-81ED-4DB2-BD59-A6C34878D82A}">
                    <a16:rowId xmlns:a16="http://schemas.microsoft.com/office/drawing/2014/main" val="992664993"/>
                  </a:ext>
                </a:extLst>
              </a:tr>
            </a:tbl>
          </a:graphicData>
        </a:graphic>
      </p:graphicFrame>
      <p:sp>
        <p:nvSpPr>
          <p:cNvPr id="6" name="TextBox 49">
            <a:extLst>
              <a:ext uri="{FF2B5EF4-FFF2-40B4-BE49-F238E27FC236}">
                <a16:creationId xmlns:a16="http://schemas.microsoft.com/office/drawing/2014/main" id="{A7F05B1A-341F-D820-BAEC-613382AF62EF}"/>
              </a:ext>
            </a:extLst>
          </p:cNvPr>
          <p:cNvSpPr txBox="1"/>
          <p:nvPr/>
        </p:nvSpPr>
        <p:spPr>
          <a:xfrm>
            <a:off x="365677" y="1428137"/>
            <a:ext cx="4568528" cy="53476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black">
                    <a:lumMod val="60000"/>
                    <a:lumOff val="40000"/>
                  </a:prstClr>
                </a:solidFill>
                <a:effectLst/>
                <a:uLnTx/>
                <a:uFillTx/>
                <a:latin typeface="Scotia" panose="020B0503020203020204" pitchFamily="34" charset="0"/>
                <a:ea typeface="+mn-ea"/>
                <a:cs typeface="Poppins SemiBold"/>
              </a:rPr>
              <a:t>Documentación básica completa</a:t>
            </a:r>
            <a:endParaRPr kumimoji="0" lang="es-ES" sz="1600" b="1" i="0" u="none" strike="noStrike" kern="1200" cap="none" spc="0" normalizeH="0" baseline="0" noProof="0" dirty="0">
              <a:ln>
                <a:noFill/>
              </a:ln>
              <a:solidFill>
                <a:prstClr val="black">
                  <a:lumMod val="60000"/>
                  <a:lumOff val="40000"/>
                </a:prstClr>
              </a:solidFill>
              <a:effectLst/>
              <a:uLnTx/>
              <a:uFillTx/>
              <a:latin typeface="Scotia" panose="020B0503020203020204" pitchFamily="34" charset="0"/>
              <a:ea typeface="+mn-ea"/>
              <a:cs typeface="+mn-cs"/>
            </a:endParaRPr>
          </a:p>
        </p:txBody>
      </p:sp>
      <p:graphicFrame>
        <p:nvGraphicFramePr>
          <p:cNvPr id="8" name="Tabla 16">
            <a:extLst>
              <a:ext uri="{FF2B5EF4-FFF2-40B4-BE49-F238E27FC236}">
                <a16:creationId xmlns:a16="http://schemas.microsoft.com/office/drawing/2014/main" id="{68316DFF-D052-9CBC-F4EE-410F272520D5}"/>
              </a:ext>
            </a:extLst>
          </p:cNvPr>
          <p:cNvGraphicFramePr>
            <a:graphicFrameLocks noGrp="1"/>
          </p:cNvGraphicFramePr>
          <p:nvPr/>
        </p:nvGraphicFramePr>
        <p:xfrm>
          <a:off x="6454063" y="2001516"/>
          <a:ext cx="4498270" cy="1568091"/>
        </p:xfrm>
        <a:graphic>
          <a:graphicData uri="http://schemas.openxmlformats.org/drawingml/2006/table">
            <a:tbl>
              <a:tblPr firstRow="1" bandRow="1">
                <a:tableStyleId>{5C22544A-7EE6-4342-B048-85BDC9FD1C3A}</a:tableStyleId>
              </a:tblPr>
              <a:tblGrid>
                <a:gridCol w="420016">
                  <a:extLst>
                    <a:ext uri="{9D8B030D-6E8A-4147-A177-3AD203B41FA5}">
                      <a16:colId xmlns:a16="http://schemas.microsoft.com/office/drawing/2014/main" val="3086442703"/>
                    </a:ext>
                  </a:extLst>
                </a:gridCol>
                <a:gridCol w="4078254">
                  <a:extLst>
                    <a:ext uri="{9D8B030D-6E8A-4147-A177-3AD203B41FA5}">
                      <a16:colId xmlns:a16="http://schemas.microsoft.com/office/drawing/2014/main" val="1666686526"/>
                    </a:ext>
                  </a:extLst>
                </a:gridCol>
              </a:tblGrid>
              <a:tr h="248979">
                <a:tc>
                  <a:txBody>
                    <a:bodyPr/>
                    <a:lstStyle/>
                    <a:p>
                      <a:pPr lvl="0">
                        <a:buNone/>
                      </a:pPr>
                      <a:r>
                        <a:rPr lang="es-ES" sz="1100" b="0">
                          <a:solidFill>
                            <a:schemeClr val="tx1"/>
                          </a:solidFill>
                        </a:rPr>
                        <a:t>1</a:t>
                      </a:r>
                    </a:p>
                  </a:txBody>
                  <a:tcPr>
                    <a:solidFill>
                      <a:srgbClr val="84CCED"/>
                    </a:solidFill>
                  </a:tcPr>
                </a:tc>
                <a:tc>
                  <a:txBody>
                    <a:bodyPr/>
                    <a:lstStyle/>
                    <a:p>
                      <a:r>
                        <a:rPr lang="es-ES" sz="1100" b="0" dirty="0">
                          <a:solidFill>
                            <a:schemeClr val="tx1"/>
                          </a:solidFill>
                        </a:rPr>
                        <a:t>Formato único de ingreso proceso hipotecario</a:t>
                      </a:r>
                    </a:p>
                  </a:txBody>
                  <a:tcPr>
                    <a:solidFill>
                      <a:srgbClr val="84CCED"/>
                    </a:solidFill>
                  </a:tcPr>
                </a:tc>
                <a:extLst>
                  <a:ext uri="{0D108BD9-81ED-4DB2-BD59-A6C34878D82A}">
                    <a16:rowId xmlns:a16="http://schemas.microsoft.com/office/drawing/2014/main" val="3839204048"/>
                  </a:ext>
                </a:extLst>
              </a:tr>
              <a:tr h="248979">
                <a:tc>
                  <a:txBody>
                    <a:bodyPr/>
                    <a:lstStyle/>
                    <a:p>
                      <a:pPr lvl="0">
                        <a:buNone/>
                      </a:pPr>
                      <a:r>
                        <a:rPr lang="es-ES" sz="1100"/>
                        <a:t>2</a:t>
                      </a:r>
                    </a:p>
                  </a:txBody>
                  <a:tcPr>
                    <a:solidFill>
                      <a:srgbClr val="84CCED"/>
                    </a:solidFill>
                  </a:tcPr>
                </a:tc>
                <a:tc>
                  <a:txBody>
                    <a:bodyPr/>
                    <a:lstStyle/>
                    <a:p>
                      <a:pPr lvl="0">
                        <a:buNone/>
                      </a:pPr>
                      <a:r>
                        <a:rPr lang="es-ES" sz="1100" dirty="0"/>
                        <a:t>Pago del avalúo</a:t>
                      </a:r>
                    </a:p>
                  </a:txBody>
                  <a:tcPr>
                    <a:solidFill>
                      <a:srgbClr val="84CCED"/>
                    </a:solidFill>
                  </a:tcPr>
                </a:tc>
                <a:extLst>
                  <a:ext uri="{0D108BD9-81ED-4DB2-BD59-A6C34878D82A}">
                    <a16:rowId xmlns:a16="http://schemas.microsoft.com/office/drawing/2014/main" val="3370407335"/>
                  </a:ext>
                </a:extLst>
              </a:tr>
              <a:tr h="248979">
                <a:tc>
                  <a:txBody>
                    <a:bodyPr/>
                    <a:lstStyle/>
                    <a:p>
                      <a:pPr lvl="0">
                        <a:buNone/>
                      </a:pPr>
                      <a:r>
                        <a:rPr lang="es-ES" sz="1100"/>
                        <a:t>3</a:t>
                      </a:r>
                    </a:p>
                  </a:txBody>
                  <a:tcPr>
                    <a:solidFill>
                      <a:srgbClr val="84CCED"/>
                    </a:solidFill>
                  </a:tcPr>
                </a:tc>
                <a:tc>
                  <a:txBody>
                    <a:bodyPr/>
                    <a:lstStyle/>
                    <a:p>
                      <a:r>
                        <a:rPr lang="es-ES" sz="1100" dirty="0"/>
                        <a:t>Título de propiedad</a:t>
                      </a:r>
                    </a:p>
                  </a:txBody>
                  <a:tcPr>
                    <a:solidFill>
                      <a:srgbClr val="84CCED"/>
                    </a:solidFill>
                  </a:tcPr>
                </a:tc>
                <a:extLst>
                  <a:ext uri="{0D108BD9-81ED-4DB2-BD59-A6C34878D82A}">
                    <a16:rowId xmlns:a16="http://schemas.microsoft.com/office/drawing/2014/main" val="444336345"/>
                  </a:ext>
                </a:extLst>
              </a:tr>
              <a:tr h="248979">
                <a:tc>
                  <a:txBody>
                    <a:bodyPr/>
                    <a:lstStyle/>
                    <a:p>
                      <a:pPr lvl="0">
                        <a:buNone/>
                      </a:pPr>
                      <a:r>
                        <a:rPr lang="es-ES" sz="1100"/>
                        <a:t>4</a:t>
                      </a:r>
                    </a:p>
                  </a:txBody>
                  <a:tcPr>
                    <a:solidFill>
                      <a:srgbClr val="84CCED"/>
                    </a:solidFill>
                  </a:tcPr>
                </a:tc>
                <a:tc>
                  <a:txBody>
                    <a:bodyPr/>
                    <a:lstStyle/>
                    <a:p>
                      <a:pPr lvl="0">
                        <a:buNone/>
                      </a:pPr>
                      <a:r>
                        <a:rPr lang="es-ES" sz="1100" dirty="0"/>
                        <a:t>Boletas de predial</a:t>
                      </a:r>
                    </a:p>
                  </a:txBody>
                  <a:tcPr>
                    <a:solidFill>
                      <a:srgbClr val="84CCED"/>
                    </a:solidFill>
                  </a:tcPr>
                </a:tc>
                <a:extLst>
                  <a:ext uri="{0D108BD9-81ED-4DB2-BD59-A6C34878D82A}">
                    <a16:rowId xmlns:a16="http://schemas.microsoft.com/office/drawing/2014/main" val="557228078"/>
                  </a:ext>
                </a:extLst>
              </a:tr>
              <a:tr h="248979">
                <a:tc>
                  <a:txBody>
                    <a:bodyPr/>
                    <a:lstStyle/>
                    <a:p>
                      <a:pPr lvl="0">
                        <a:buNone/>
                      </a:pPr>
                      <a:r>
                        <a:rPr lang="es-ES" sz="1100"/>
                        <a:t>5</a:t>
                      </a:r>
                    </a:p>
                  </a:txBody>
                  <a:tcPr>
                    <a:solidFill>
                      <a:srgbClr val="84CCED"/>
                    </a:solidFill>
                  </a:tcPr>
                </a:tc>
                <a:tc>
                  <a:txBody>
                    <a:bodyPr/>
                    <a:lstStyle/>
                    <a:p>
                      <a:pPr lvl="0">
                        <a:buNone/>
                      </a:pPr>
                      <a:r>
                        <a:rPr lang="es-ES" sz="1100" dirty="0"/>
                        <a:t>Boletas de agua o constancia de no adeudo</a:t>
                      </a:r>
                    </a:p>
                  </a:txBody>
                  <a:tcPr>
                    <a:solidFill>
                      <a:srgbClr val="84CCED"/>
                    </a:solidFill>
                  </a:tcPr>
                </a:tc>
                <a:extLst>
                  <a:ext uri="{0D108BD9-81ED-4DB2-BD59-A6C34878D82A}">
                    <a16:rowId xmlns:a16="http://schemas.microsoft.com/office/drawing/2014/main" val="1890266604"/>
                  </a:ext>
                </a:extLst>
              </a:tr>
              <a:tr h="272691">
                <a:tc>
                  <a:txBody>
                    <a:bodyPr/>
                    <a:lstStyle/>
                    <a:p>
                      <a:pPr lvl="0">
                        <a:buNone/>
                      </a:pPr>
                      <a:r>
                        <a:rPr lang="es-ES" sz="1100"/>
                        <a:t>6</a:t>
                      </a:r>
                    </a:p>
                  </a:txBody>
                  <a:tcPr>
                    <a:solidFill>
                      <a:srgbClr val="84CCED"/>
                    </a:solidFill>
                  </a:tcPr>
                </a:tc>
                <a:tc>
                  <a:txBody>
                    <a:bodyPr/>
                    <a:lstStyle/>
                    <a:p>
                      <a:pPr lvl="0">
                        <a:buNone/>
                      </a:pPr>
                      <a:r>
                        <a:rPr lang="es-ES" sz="1100" dirty="0"/>
                        <a:t>Los documentos adicionales de acuerdo al producto de crédito.</a:t>
                      </a:r>
                    </a:p>
                  </a:txBody>
                  <a:tcPr>
                    <a:solidFill>
                      <a:srgbClr val="84CCED"/>
                    </a:solidFill>
                  </a:tcPr>
                </a:tc>
                <a:extLst>
                  <a:ext uri="{0D108BD9-81ED-4DB2-BD59-A6C34878D82A}">
                    <a16:rowId xmlns:a16="http://schemas.microsoft.com/office/drawing/2014/main" val="2777979438"/>
                  </a:ext>
                </a:extLst>
              </a:tr>
            </a:tbl>
          </a:graphicData>
        </a:graphic>
      </p:graphicFrame>
      <p:sp>
        <p:nvSpPr>
          <p:cNvPr id="9" name="TextBox 49">
            <a:extLst>
              <a:ext uri="{FF2B5EF4-FFF2-40B4-BE49-F238E27FC236}">
                <a16:creationId xmlns:a16="http://schemas.microsoft.com/office/drawing/2014/main" id="{919E00FA-7EEA-B438-8D70-D03D4C26119B}"/>
              </a:ext>
            </a:extLst>
          </p:cNvPr>
          <p:cNvSpPr txBox="1"/>
          <p:nvPr/>
        </p:nvSpPr>
        <p:spPr>
          <a:xfrm>
            <a:off x="6418934" y="1428137"/>
            <a:ext cx="4568528" cy="53476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black">
                    <a:lumMod val="60000"/>
                    <a:lumOff val="40000"/>
                  </a:prstClr>
                </a:solidFill>
                <a:effectLst/>
                <a:uLnTx/>
                <a:uFillTx/>
                <a:latin typeface="Scotia" panose="020B0503020203020204" pitchFamily="34" charset="0"/>
                <a:ea typeface="+mn-ea"/>
                <a:cs typeface="Poppins SemiBold"/>
              </a:rPr>
              <a:t>Además, debes incluir:</a:t>
            </a:r>
            <a:endParaRPr kumimoji="0" lang="es-ES" sz="1600" b="1" i="0" u="none" strike="noStrike" kern="1200" cap="none" spc="0" normalizeH="0" baseline="0" noProof="0" dirty="0">
              <a:ln>
                <a:noFill/>
              </a:ln>
              <a:solidFill>
                <a:prstClr val="black">
                  <a:lumMod val="60000"/>
                  <a:lumOff val="40000"/>
                </a:prstClr>
              </a:solidFill>
              <a:effectLst/>
              <a:uLnTx/>
              <a:uFillTx/>
              <a:latin typeface="Scotia" panose="020B0503020203020204" pitchFamily="34" charset="0"/>
              <a:ea typeface="+mn-ea"/>
              <a:cs typeface="+mn-cs"/>
            </a:endParaRPr>
          </a:p>
        </p:txBody>
      </p:sp>
      <p:sp>
        <p:nvSpPr>
          <p:cNvPr id="2" name="Paralelogramo 10">
            <a:hlinkClick r:id="rId4" action="ppaction://hlinksldjump"/>
            <a:extLst>
              <a:ext uri="{FF2B5EF4-FFF2-40B4-BE49-F238E27FC236}">
                <a16:creationId xmlns:a16="http://schemas.microsoft.com/office/drawing/2014/main" id="{7D97C512-082D-B9A5-7E88-81199BE20FB1}"/>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4" action="ppaction://hlinksldjump"/>
            <a:extLst>
              <a:ext uri="{FF2B5EF4-FFF2-40B4-BE49-F238E27FC236}">
                <a16:creationId xmlns:a16="http://schemas.microsoft.com/office/drawing/2014/main" id="{C66E0A6F-4E04-36A7-36AB-2B4F69162738}"/>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0" name="Gráfico 37">
            <a:hlinkClick r:id="rId7" action="ppaction://hlinksldjump"/>
            <a:extLst>
              <a:ext uri="{FF2B5EF4-FFF2-40B4-BE49-F238E27FC236}">
                <a16:creationId xmlns:a16="http://schemas.microsoft.com/office/drawing/2014/main" id="{D3A8E867-9AF5-62EB-546A-559AB14439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grpSp>
        <p:nvGrpSpPr>
          <p:cNvPr id="21" name="Grupo 16">
            <a:extLst>
              <a:ext uri="{FF2B5EF4-FFF2-40B4-BE49-F238E27FC236}">
                <a16:creationId xmlns:a16="http://schemas.microsoft.com/office/drawing/2014/main" id="{67351D2D-89BD-4A62-86D9-8F3CD1533328}"/>
              </a:ext>
            </a:extLst>
          </p:cNvPr>
          <p:cNvGrpSpPr/>
          <p:nvPr/>
        </p:nvGrpSpPr>
        <p:grpSpPr>
          <a:xfrm>
            <a:off x="3724272" y="46926"/>
            <a:ext cx="2218079" cy="426166"/>
            <a:chOff x="2940417" y="-12700"/>
            <a:chExt cx="2218079" cy="426166"/>
          </a:xfrm>
        </p:grpSpPr>
        <p:sp>
          <p:nvSpPr>
            <p:cNvPr id="23" name="Paralelogramo 18">
              <a:hlinkClick r:id="rId10" action="ppaction://hlinksldjump"/>
              <a:extLst>
                <a:ext uri="{FF2B5EF4-FFF2-40B4-BE49-F238E27FC236}">
                  <a16:creationId xmlns:a16="http://schemas.microsoft.com/office/drawing/2014/main" id="{A52B3AD7-862D-4A5D-AC0A-FB7438427812}"/>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4" name="Paralelogramo 19">
              <a:hlinkClick r:id="rId11" action="ppaction://hlinksldjump"/>
              <a:extLst>
                <a:ext uri="{FF2B5EF4-FFF2-40B4-BE49-F238E27FC236}">
                  <a16:creationId xmlns:a16="http://schemas.microsoft.com/office/drawing/2014/main" id="{C6924918-335A-4F3E-AAC1-DE0C0EB0457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5" name="Paralelogramo 20">
              <a:hlinkClick r:id="rId12" action="ppaction://hlinksldjump"/>
              <a:extLst>
                <a:ext uri="{FF2B5EF4-FFF2-40B4-BE49-F238E27FC236}">
                  <a16:creationId xmlns:a16="http://schemas.microsoft.com/office/drawing/2014/main" id="{7A5ED92E-425D-4DF8-91BF-BEEE1D920467}"/>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6" name="Paralelogramo 27">
              <a:hlinkClick r:id="rId13" action="ppaction://hlinksldjump"/>
              <a:extLst>
                <a:ext uri="{FF2B5EF4-FFF2-40B4-BE49-F238E27FC236}">
                  <a16:creationId xmlns:a16="http://schemas.microsoft.com/office/drawing/2014/main" id="{61F82428-C8B3-47E5-A4B7-7089DB275CE3}"/>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7" name="Paralelogramo 29">
              <a:hlinkClick r:id="rId14" action="ppaction://hlinksldjump"/>
              <a:extLst>
                <a:ext uri="{FF2B5EF4-FFF2-40B4-BE49-F238E27FC236}">
                  <a16:creationId xmlns:a16="http://schemas.microsoft.com/office/drawing/2014/main" id="{C3656865-8569-4ECD-8986-993FAEAB8354}"/>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10326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D30DFCEF-141D-0905-FDFF-46E195CB7FFD}"/>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a:extLst>
              <a:ext uri="{FF2B5EF4-FFF2-40B4-BE49-F238E27FC236}">
                <a16:creationId xmlns:a16="http://schemas.microsoft.com/office/drawing/2014/main" id="{D5261854-1B8F-51BE-622E-07C7A6D172E6}"/>
              </a:ext>
            </a:extLst>
          </p:cNvPr>
          <p:cNvSpPr>
            <a:spLocks/>
          </p:cNvSpPr>
          <p:nvPr/>
        </p:nvSpPr>
        <p:spPr>
          <a:xfrm>
            <a:off x="0" y="524900"/>
            <a:ext cx="6209241" cy="6333099"/>
          </a:xfrm>
          <a:prstGeom prst="rect">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F5C99153-3725-3883-0E58-BAD3AE163BF6}"/>
              </a:ext>
            </a:extLst>
          </p:cNvPr>
          <p:cNvSpPr txBox="1"/>
          <p:nvPr/>
        </p:nvSpPr>
        <p:spPr>
          <a:xfrm>
            <a:off x="9798620" y="128726"/>
            <a:ext cx="2139380" cy="369332"/>
          </a:xfrm>
          <a:prstGeom prst="rect">
            <a:avLst/>
          </a:prstGeom>
          <a:noFill/>
        </p:spPr>
        <p:txBody>
          <a:bodyPr wrap="square" rtlCol="0">
            <a:spAutoFit/>
          </a:bodyPr>
          <a:lstStyle/>
          <a:p>
            <a:r>
              <a:rPr lang="es-MX" dirty="0">
                <a:solidFill>
                  <a:srgbClr val="009DD6"/>
                </a:solidFill>
                <a:latin typeface="Poppins SemiBold" panose="00000700000000000000" pitchFamily="2" charset="0"/>
                <a:cs typeface="Poppins SemiBold" panose="00000700000000000000" pitchFamily="2" charset="0"/>
              </a:rPr>
              <a:t>Visión</a:t>
            </a:r>
            <a:r>
              <a:rPr lang="es-MX" dirty="0">
                <a:solidFill>
                  <a:srgbClr val="EC111A"/>
                </a:solidFill>
              </a:rPr>
              <a:t> </a:t>
            </a:r>
            <a:r>
              <a:rPr lang="es-MX" dirty="0">
                <a:solidFill>
                  <a:srgbClr val="009DD6"/>
                </a:solidFill>
                <a:latin typeface="Poppins SemiBold" panose="00000700000000000000" pitchFamily="2" charset="0"/>
                <a:cs typeface="Poppins SemiBold" panose="00000700000000000000" pitchFamily="2" charset="0"/>
              </a:rPr>
              <a:t>general</a:t>
            </a:r>
            <a:endParaRPr lang="es-MX" dirty="0">
              <a:solidFill>
                <a:srgbClr val="009DD6"/>
              </a:solidFill>
            </a:endParaRPr>
          </a:p>
        </p:txBody>
      </p:sp>
      <p:sp>
        <p:nvSpPr>
          <p:cNvPr id="22" name="CuadroTexto 21">
            <a:extLst>
              <a:ext uri="{FF2B5EF4-FFF2-40B4-BE49-F238E27FC236}">
                <a16:creationId xmlns:a16="http://schemas.microsoft.com/office/drawing/2014/main" id="{4B7F95E5-C5DA-3874-6AF9-05F811B023EA}"/>
              </a:ext>
            </a:extLst>
          </p:cNvPr>
          <p:cNvSpPr txBox="1"/>
          <p:nvPr/>
        </p:nvSpPr>
        <p:spPr>
          <a:xfrm>
            <a:off x="587373" y="2035764"/>
            <a:ext cx="5216527" cy="669799"/>
          </a:xfrm>
          <a:prstGeom prst="rect">
            <a:avLst/>
          </a:prstGeom>
          <a:noFill/>
        </p:spPr>
        <p:txBody>
          <a:bodyPr wrap="square" rtlCol="0">
            <a:spAutoFit/>
          </a:bodyPr>
          <a:lstStyle/>
          <a:p>
            <a:pPr>
              <a:lnSpc>
                <a:spcPct val="150000"/>
              </a:lnSpc>
            </a:pPr>
            <a:endParaRPr lang="es-ES_tradnl" sz="28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3" name="Elipse 22">
            <a:extLst>
              <a:ext uri="{FF2B5EF4-FFF2-40B4-BE49-F238E27FC236}">
                <a16:creationId xmlns:a16="http://schemas.microsoft.com/office/drawing/2014/main" id="{8572F7EB-11E5-C495-814E-875F2FDF4376}"/>
              </a:ext>
            </a:extLst>
          </p:cNvPr>
          <p:cNvSpPr/>
          <p:nvPr/>
        </p:nvSpPr>
        <p:spPr>
          <a:xfrm>
            <a:off x="8852692"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9DD6"/>
              </a:solidFill>
            </a:endParaRPr>
          </a:p>
        </p:txBody>
      </p:sp>
      <p:sp>
        <p:nvSpPr>
          <p:cNvPr id="24" name="Elipse 23">
            <a:extLst>
              <a:ext uri="{FF2B5EF4-FFF2-40B4-BE49-F238E27FC236}">
                <a16:creationId xmlns:a16="http://schemas.microsoft.com/office/drawing/2014/main" id="{9EC10143-A0C8-BED0-DD4A-1B9465305E32}"/>
              </a:ext>
            </a:extLst>
          </p:cNvPr>
          <p:cNvSpPr/>
          <p:nvPr/>
        </p:nvSpPr>
        <p:spPr>
          <a:xfrm>
            <a:off x="9087860" y="250699"/>
            <a:ext cx="165537" cy="165537"/>
          </a:xfrm>
          <a:prstGeom prst="ellipse">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Elipse 24">
            <a:extLst>
              <a:ext uri="{FF2B5EF4-FFF2-40B4-BE49-F238E27FC236}">
                <a16:creationId xmlns:a16="http://schemas.microsoft.com/office/drawing/2014/main" id="{731A1F45-40B2-7746-61F3-08EEA042E201}"/>
              </a:ext>
            </a:extLst>
          </p:cNvPr>
          <p:cNvSpPr/>
          <p:nvPr/>
        </p:nvSpPr>
        <p:spPr>
          <a:xfrm>
            <a:off x="9323028"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Elipse 25">
            <a:extLst>
              <a:ext uri="{FF2B5EF4-FFF2-40B4-BE49-F238E27FC236}">
                <a16:creationId xmlns:a16="http://schemas.microsoft.com/office/drawing/2014/main" id="{407D3186-B900-3622-BCC6-7646E208EE08}"/>
              </a:ext>
            </a:extLst>
          </p:cNvPr>
          <p:cNvSpPr/>
          <p:nvPr/>
        </p:nvSpPr>
        <p:spPr>
          <a:xfrm>
            <a:off x="9558196"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Imagen 28" descr="Un dibujo de una cara feliz&#10;&#10;Descripción generada automáticamente con confianza baja">
            <a:extLst>
              <a:ext uri="{FF2B5EF4-FFF2-40B4-BE49-F238E27FC236}">
                <a16:creationId xmlns:a16="http://schemas.microsoft.com/office/drawing/2014/main" id="{5F28611D-DFD7-72A0-1E63-962DBDEF2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843" y="6261481"/>
            <a:ext cx="319157" cy="357366"/>
          </a:xfrm>
          <a:prstGeom prst="rect">
            <a:avLst/>
          </a:prstGeom>
        </p:spPr>
      </p:pic>
      <p:sp>
        <p:nvSpPr>
          <p:cNvPr id="37" name="Marcador de texto 3">
            <a:extLst>
              <a:ext uri="{FF2B5EF4-FFF2-40B4-BE49-F238E27FC236}">
                <a16:creationId xmlns:a16="http://schemas.microsoft.com/office/drawing/2014/main" id="{2B71A616-DC2F-0861-5DD3-1643665A3398}"/>
              </a:ext>
            </a:extLst>
          </p:cNvPr>
          <p:cNvSpPr txBox="1">
            <a:spLocks/>
          </p:cNvSpPr>
          <p:nvPr/>
        </p:nvSpPr>
        <p:spPr>
          <a:xfrm>
            <a:off x="6832369" y="4343681"/>
            <a:ext cx="4676518" cy="4357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just" defTabSz="914400" rtl="0" eaLnBrk="1" fontAlgn="auto" latinLnBrk="0" hangingPunct="1">
              <a:lnSpc>
                <a:spcPct val="170000"/>
              </a:lnSpc>
              <a:spcBef>
                <a:spcPts val="0"/>
              </a:spcBef>
              <a:spcAft>
                <a:spcPts val="0"/>
              </a:spcAft>
              <a:buClrTx/>
              <a:buSzTx/>
              <a:tabLst/>
              <a:defRPr/>
            </a:pPr>
            <a:endParaRPr kumimoji="0" lang="es-ES_tradnl" sz="1400" b="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CuadroTexto 7">
            <a:extLst>
              <a:ext uri="{FF2B5EF4-FFF2-40B4-BE49-F238E27FC236}">
                <a16:creationId xmlns:a16="http://schemas.microsoft.com/office/drawing/2014/main" id="{A71869C5-9401-7E4C-F7E1-F95634A6F443}"/>
              </a:ext>
            </a:extLst>
          </p:cNvPr>
          <p:cNvSpPr txBox="1"/>
          <p:nvPr/>
        </p:nvSpPr>
        <p:spPr>
          <a:xfrm>
            <a:off x="587373" y="2705563"/>
            <a:ext cx="499427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i="0" u="none" strike="noStrike" kern="1200" cap="none" spc="0" normalizeH="0" baseline="0" noProof="0" dirty="0">
                <a:ln>
                  <a:noFill/>
                </a:ln>
                <a:solidFill>
                  <a:prstClr val="white"/>
                </a:solidFill>
                <a:effectLst/>
                <a:uLnTx/>
                <a:uFillTx/>
                <a:latin typeface="Scotia" panose="020B0503020203020204" pitchFamily="34" charset="0"/>
                <a:ea typeface="Noto Sans" panose="020B0502040504020204" pitchFamily="34" charset="0"/>
                <a:cs typeface="Noto Sans" panose="020B0502040504020204" pitchFamily="34" charset="0"/>
              </a:rPr>
              <a:t>¿Cuándo debes usar este manual?</a:t>
            </a:r>
            <a:endParaRPr kumimoji="0" lang="es-ES_tradnl" sz="280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9" name="Marcador de texto 3">
            <a:extLst>
              <a:ext uri="{FF2B5EF4-FFF2-40B4-BE49-F238E27FC236}">
                <a16:creationId xmlns:a16="http://schemas.microsoft.com/office/drawing/2014/main" id="{F9D0C5B3-80F2-491E-9C89-FB585D31D054}"/>
              </a:ext>
            </a:extLst>
          </p:cNvPr>
          <p:cNvSpPr>
            <a:spLocks noGrp="1"/>
          </p:cNvSpPr>
          <p:nvPr>
            <p:ph type="body" sz="half" idx="2"/>
          </p:nvPr>
        </p:nvSpPr>
        <p:spPr>
          <a:xfrm>
            <a:off x="6792663" y="1985207"/>
            <a:ext cx="4811964" cy="1382075"/>
          </a:xfrm>
        </p:spPr>
        <p:txBody>
          <a:bodyPr>
            <a:normAutofit/>
          </a:bodyPr>
          <a:lstStyle/>
          <a:p>
            <a:pPr>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El proceso de origen y formalización de nuestro crédito hipotecario tiene etapas previas a la generación del folio en </a:t>
            </a:r>
            <a:r>
              <a:rPr lang="es-ES_tradnl" sz="1400" b="1" dirty="0">
                <a:latin typeface="Scotia" panose="020B0503020203020204" pitchFamily="34" charset="0"/>
                <a:ea typeface="Noto Sans" panose="020B0502040504020204" pitchFamily="34" charset="0"/>
                <a:cs typeface="Noto Sans" panose="020B0502040504020204" pitchFamily="34" charset="0"/>
              </a:rPr>
              <a:t>PRESTO</a:t>
            </a:r>
            <a:r>
              <a:rPr lang="es-ES_tradnl" sz="1400" dirty="0">
                <a:latin typeface="Scotia" panose="020B0503020203020204" pitchFamily="34" charset="0"/>
                <a:ea typeface="Noto Sans" panose="020B0502040504020204" pitchFamily="34" charset="0"/>
                <a:cs typeface="Noto Sans" panose="020B0502040504020204" pitchFamily="34" charset="0"/>
              </a:rPr>
              <a:t>, como lo son tu labor de prospección y venta.</a:t>
            </a:r>
          </a:p>
        </p:txBody>
      </p:sp>
      <p:sp>
        <p:nvSpPr>
          <p:cNvPr id="10" name="Marcador de texto 3">
            <a:extLst>
              <a:ext uri="{FF2B5EF4-FFF2-40B4-BE49-F238E27FC236}">
                <a16:creationId xmlns:a16="http://schemas.microsoft.com/office/drawing/2014/main" id="{FF9CD7DD-83A0-F6CB-CE47-036C4F9F8362}"/>
              </a:ext>
            </a:extLst>
          </p:cNvPr>
          <p:cNvSpPr txBox="1">
            <a:spLocks/>
          </p:cNvSpPr>
          <p:nvPr/>
        </p:nvSpPr>
        <p:spPr>
          <a:xfrm>
            <a:off x="6792663" y="3734252"/>
            <a:ext cx="4811964" cy="16546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pPr>
            <a:r>
              <a:rPr lang="es-ES_tradnl" sz="1400" dirty="0">
                <a:latin typeface="Scotia" panose="020B0503020203020204" pitchFamily="34" charset="0"/>
                <a:ea typeface="Noto Sans" panose="020B0502040504020204" pitchFamily="34" charset="0"/>
                <a:cs typeface="Noto Sans" panose="020B0502040504020204" pitchFamily="34" charset="0"/>
              </a:rPr>
              <a:t>Este manual te servirá para los pasos que debes realizar dentro de PRESTO 2.0, por lo que puedes usarlo como tu guía desde el momento en que tienes una solicitud de crédito aprobada.</a:t>
            </a:r>
          </a:p>
        </p:txBody>
      </p:sp>
      <p:sp>
        <p:nvSpPr>
          <p:cNvPr id="11" name="CuadroTexto 30">
            <a:hlinkClick r:id="rId3" action="ppaction://hlinksldjump"/>
            <a:extLst>
              <a:ext uri="{FF2B5EF4-FFF2-40B4-BE49-F238E27FC236}">
                <a16:creationId xmlns:a16="http://schemas.microsoft.com/office/drawing/2014/main" id="{F96EAC9A-F713-1956-1E6D-D5E008487A69}"/>
              </a:ext>
            </a:extLst>
          </p:cNvPr>
          <p:cNvSpPr txBox="1"/>
          <p:nvPr/>
        </p:nvSpPr>
        <p:spPr>
          <a:xfrm>
            <a:off x="1022560" y="134171"/>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Visión general</a:t>
            </a:r>
          </a:p>
        </p:txBody>
      </p:sp>
      <p:sp>
        <p:nvSpPr>
          <p:cNvPr id="12" name="Paralelogramo 32">
            <a:hlinkClick r:id="rId3" action="ppaction://hlinksldjump"/>
            <a:extLst>
              <a:ext uri="{FF2B5EF4-FFF2-40B4-BE49-F238E27FC236}">
                <a16:creationId xmlns:a16="http://schemas.microsoft.com/office/drawing/2014/main" id="{F43B28F8-777B-0287-51D6-5A7F22E10FEB}"/>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3" name="Imagen 33" descr="Icono&#10;&#10;Descripción generada automáticamente con confianza media">
            <a:hlinkClick r:id="" action="ppaction://hlinkshowjump?jump=firstslide"/>
            <a:extLst>
              <a:ext uri="{FF2B5EF4-FFF2-40B4-BE49-F238E27FC236}">
                <a16:creationId xmlns:a16="http://schemas.microsoft.com/office/drawing/2014/main" id="{592B55FE-DD38-4A7A-917A-F909C004B977}"/>
              </a:ext>
            </a:extLst>
          </p:cNvPr>
          <p:cNvPicPr>
            <a:picLocks noChangeAspect="1"/>
          </p:cNvPicPr>
          <p:nvPr/>
        </p:nvPicPr>
        <p:blipFill rotWithShape="1">
          <a:blip r:embed="rId4">
            <a:alphaModFix amt="70000"/>
            <a:duotone>
              <a:prstClr val="black"/>
              <a:schemeClr val="tx2">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0324" y="48907"/>
            <a:ext cx="437176" cy="402224"/>
          </a:xfrm>
          <a:prstGeom prst="rect">
            <a:avLst/>
          </a:prstGeom>
        </p:spPr>
      </p:pic>
      <p:pic>
        <p:nvPicPr>
          <p:cNvPr id="14" name="Gráfico 37">
            <a:hlinkClick r:id="rId6" action="ppaction://hlinksldjump"/>
            <a:extLst>
              <a:ext uri="{FF2B5EF4-FFF2-40B4-BE49-F238E27FC236}">
                <a16:creationId xmlns:a16="http://schemas.microsoft.com/office/drawing/2014/main" id="{1656E223-FF47-2E37-533D-DB0DA94436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8829" y="117032"/>
            <a:ext cx="225465" cy="274214"/>
          </a:xfrm>
          <a:prstGeom prst="rect">
            <a:avLst/>
          </a:prstGeom>
        </p:spPr>
      </p:pic>
      <p:sp>
        <p:nvSpPr>
          <p:cNvPr id="15" name="Paralelogramo 12">
            <a:hlinkClick r:id="rId3" action="ppaction://hlinksldjump"/>
            <a:extLst>
              <a:ext uri="{FF2B5EF4-FFF2-40B4-BE49-F238E27FC236}">
                <a16:creationId xmlns:a16="http://schemas.microsoft.com/office/drawing/2014/main" id="{88E7E80A-2BF6-E92C-D091-CBECF58B1F1F}"/>
              </a:ext>
            </a:extLst>
          </p:cNvPr>
          <p:cNvSpPr/>
          <p:nvPr/>
        </p:nvSpPr>
        <p:spPr>
          <a:xfrm>
            <a:off x="2822826" y="48907"/>
            <a:ext cx="470260"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sp>
        <p:nvSpPr>
          <p:cNvPr id="16" name="Paralelogramo 17">
            <a:hlinkClick r:id="rId9" action="ppaction://hlinksldjump"/>
            <a:extLst>
              <a:ext uri="{FF2B5EF4-FFF2-40B4-BE49-F238E27FC236}">
                <a16:creationId xmlns:a16="http://schemas.microsoft.com/office/drawing/2014/main" id="{FB4B8FC6-FB47-6158-8AA4-DB8D39E5D6E9}"/>
              </a:ext>
            </a:extLst>
          </p:cNvPr>
          <p:cNvSpPr/>
          <p:nvPr/>
        </p:nvSpPr>
        <p:spPr>
          <a:xfrm>
            <a:off x="3293529" y="5574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grpSp>
        <p:nvGrpSpPr>
          <p:cNvPr id="28" name="Grupo 16">
            <a:extLst>
              <a:ext uri="{FF2B5EF4-FFF2-40B4-BE49-F238E27FC236}">
                <a16:creationId xmlns:a16="http://schemas.microsoft.com/office/drawing/2014/main" id="{71B5D0C3-1B1D-490D-9C65-5B02C6C6AE6F}"/>
              </a:ext>
            </a:extLst>
          </p:cNvPr>
          <p:cNvGrpSpPr/>
          <p:nvPr/>
        </p:nvGrpSpPr>
        <p:grpSpPr>
          <a:xfrm>
            <a:off x="3282643" y="44859"/>
            <a:ext cx="2665988" cy="426166"/>
            <a:chOff x="2492508" y="-12700"/>
            <a:chExt cx="2665988" cy="426166"/>
          </a:xfrm>
        </p:grpSpPr>
        <p:sp>
          <p:nvSpPr>
            <p:cNvPr id="31" name="Paralelogramo 17">
              <a:hlinkClick r:id="rId9" action="ppaction://hlinksldjump"/>
              <a:extLst>
                <a:ext uri="{FF2B5EF4-FFF2-40B4-BE49-F238E27FC236}">
                  <a16:creationId xmlns:a16="http://schemas.microsoft.com/office/drawing/2014/main" id="{F20C4A50-34C7-485D-BA7A-A2703E62E237}"/>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2" name="Paralelogramo 18">
              <a:hlinkClick r:id="rId10" action="ppaction://hlinksldjump"/>
              <a:extLst>
                <a:ext uri="{FF2B5EF4-FFF2-40B4-BE49-F238E27FC236}">
                  <a16:creationId xmlns:a16="http://schemas.microsoft.com/office/drawing/2014/main" id="{07897ABC-D5D8-43DC-B8F2-745028E3A44D}"/>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3" name="Paralelogramo 19">
              <a:hlinkClick r:id="rId11" action="ppaction://hlinksldjump"/>
              <a:extLst>
                <a:ext uri="{FF2B5EF4-FFF2-40B4-BE49-F238E27FC236}">
                  <a16:creationId xmlns:a16="http://schemas.microsoft.com/office/drawing/2014/main" id="{2BB9703D-2C6D-401D-BB49-D309A65D68F7}"/>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8" name="Paralelogramo 20">
              <a:hlinkClick r:id="rId12" action="ppaction://hlinksldjump"/>
              <a:extLst>
                <a:ext uri="{FF2B5EF4-FFF2-40B4-BE49-F238E27FC236}">
                  <a16:creationId xmlns:a16="http://schemas.microsoft.com/office/drawing/2014/main" id="{F45FE466-58F6-47DE-9D1F-1EE3697A690F}"/>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9" name="Paralelogramo 27">
              <a:hlinkClick r:id="rId13" action="ppaction://hlinksldjump"/>
              <a:extLst>
                <a:ext uri="{FF2B5EF4-FFF2-40B4-BE49-F238E27FC236}">
                  <a16:creationId xmlns:a16="http://schemas.microsoft.com/office/drawing/2014/main" id="{F49A82B3-C786-4BDB-B0EC-2029DF1309AD}"/>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0" name="Paralelogramo 29">
              <a:hlinkClick r:id="rId14" action="ppaction://hlinksldjump"/>
              <a:extLst>
                <a:ext uri="{FF2B5EF4-FFF2-40B4-BE49-F238E27FC236}">
                  <a16:creationId xmlns:a16="http://schemas.microsoft.com/office/drawing/2014/main" id="{64C03AC6-731A-4D97-8C8D-D9A3715E3EC6}"/>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879679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5CCEC"/>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0000" b="0" i="1" u="none" strike="noStrike" kern="1200" cap="none" spc="0" normalizeH="0" baseline="0" noProof="0" dirty="0">
                <a:ln>
                  <a:noFill/>
                </a:ln>
                <a:solidFill>
                  <a:srgbClr val="91DDF8"/>
                </a:solidFill>
                <a:effectLst/>
                <a:uLnTx/>
                <a:uFillTx/>
                <a:latin typeface="Poppins SemiBold" panose="00000700000000000000" pitchFamily="2" charset="0"/>
                <a:ea typeface="+mn-ea"/>
                <a:cs typeface="Poppins SemiBold" panose="00000700000000000000" pitchFamily="2" charset="0"/>
              </a:rPr>
              <a:t>2</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3061094" y="2453158"/>
            <a:ext cx="887690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800" b="1" i="1"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al avalúo</a:t>
            </a:r>
          </a:p>
        </p:txBody>
      </p:sp>
      <p:pic>
        <p:nvPicPr>
          <p:cNvPr id="7" name="Imagen 6" descr="Un dibujo de una cara feliz&#10;&#10;Descripción generada automáticamente con confianza baja">
            <a:hlinkClick r:id="rId2" action="ppaction://hlinksldjump"/>
            <a:extLst>
              <a:ext uri="{FF2B5EF4-FFF2-40B4-BE49-F238E27FC236}">
                <a16:creationId xmlns:a16="http://schemas.microsoft.com/office/drawing/2014/main" id="{DF9CF81E-EDB3-45DF-8553-A9A17928A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887756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hlinkClick r:id="rId3" action="ppaction://hlinksldjump"/>
            <a:extLst>
              <a:ext uri="{FF2B5EF4-FFF2-40B4-BE49-F238E27FC236}">
                <a16:creationId xmlns:a16="http://schemas.microsoft.com/office/drawing/2014/main" id="{BF9385FC-DCDD-517D-42F8-D2537450ACF5}"/>
              </a:ext>
            </a:extLst>
          </p:cNvPr>
          <p:cNvSpPr txBox="1"/>
          <p:nvPr/>
        </p:nvSpPr>
        <p:spPr>
          <a:xfrm>
            <a:off x="2347840" y="114255"/>
            <a:ext cx="26116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al avalúo</a:t>
            </a:r>
          </a:p>
        </p:txBody>
      </p:sp>
      <p:pic>
        <p:nvPicPr>
          <p:cNvPr id="30" name="Imagen 29" descr="Icono&#10;&#10;Descripción generada automáticamente con confianza media">
            <a:hlinkClick r:id="" action="ppaction://hlinkshowjump?jump=firstslide"/>
            <a:extLst>
              <a:ext uri="{FF2B5EF4-FFF2-40B4-BE49-F238E27FC236}">
                <a16:creationId xmlns:a16="http://schemas.microsoft.com/office/drawing/2014/main" id="{FDC167CC-FC82-DE5C-7029-97C0A5A09D72}"/>
              </a:ext>
            </a:extLst>
          </p:cNvPr>
          <p:cNvPicPr>
            <a:picLocks noChangeAspect="1"/>
          </p:cNvPicPr>
          <p:nvPr/>
        </p:nvPicPr>
        <p:blipFill rotWithShape="1">
          <a:blip r:embed="rId4">
            <a:alphaModFix amt="70000"/>
            <a:duotone>
              <a:prstClr val="black"/>
              <a:schemeClr val="tx2">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9" y="772831"/>
            <a:ext cx="3881900"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35A5DA"/>
                </a:solidFill>
                <a:effectLst/>
                <a:uLnTx/>
                <a:uFillTx/>
                <a:latin typeface="Scotia" panose="020B0503020203020204" pitchFamily="34" charset="0"/>
                <a:ea typeface="+mn-ea"/>
                <a:cs typeface="Poppins SemiBold"/>
              </a:rPr>
              <a:t>Da seguimiento al avalúo</a:t>
            </a:r>
          </a:p>
        </p:txBody>
      </p:sp>
      <p:sp>
        <p:nvSpPr>
          <p:cNvPr id="3" name="TextBox 49">
            <a:extLst>
              <a:ext uri="{FF2B5EF4-FFF2-40B4-BE49-F238E27FC236}">
                <a16:creationId xmlns:a16="http://schemas.microsoft.com/office/drawing/2014/main" id="{2CCBE4FB-2A66-5E52-B5EB-77A89A44443F}"/>
              </a:ext>
            </a:extLst>
          </p:cNvPr>
          <p:cNvSpPr txBox="1"/>
          <p:nvPr/>
        </p:nvSpPr>
        <p:spPr>
          <a:xfrm>
            <a:off x="303284" y="1239269"/>
            <a:ext cx="8006361"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Durante la etapa del avalúo, será muy sencillo, solo debes darle seguimiento al folio y corregir lo que sea necesario cuando así te lo indiquen las áreas de apoyo. ¡Veamos cómo!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endParaRPr>
          </a:p>
        </p:txBody>
      </p:sp>
      <p:sp>
        <p:nvSpPr>
          <p:cNvPr id="7" name="TextBox 49">
            <a:extLst>
              <a:ext uri="{FF2B5EF4-FFF2-40B4-BE49-F238E27FC236}">
                <a16:creationId xmlns:a16="http://schemas.microsoft.com/office/drawing/2014/main" id="{0EBD5913-7456-F470-1EA1-1A21D0563B87}"/>
              </a:ext>
            </a:extLst>
          </p:cNvPr>
          <p:cNvSpPr txBox="1"/>
          <p:nvPr/>
        </p:nvSpPr>
        <p:spPr>
          <a:xfrm>
            <a:off x="1340442" y="1841775"/>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Empieza por buscar el folio, puedes ver el procedimiento </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hlinkClick r:id="rId7" action="ppaction://hlinksldjump"/>
              </a:rPr>
              <a:t>aquí.</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8" name="Rectángulo 16">
            <a:extLst>
              <a:ext uri="{FF2B5EF4-FFF2-40B4-BE49-F238E27FC236}">
                <a16:creationId xmlns:a16="http://schemas.microsoft.com/office/drawing/2014/main" id="{BA3FAD6F-C5BB-748C-CFB8-EDC65EA2F17B}"/>
              </a:ext>
            </a:extLst>
          </p:cNvPr>
          <p:cNvSpPr/>
          <p:nvPr/>
        </p:nvSpPr>
        <p:spPr>
          <a:xfrm flipH="1">
            <a:off x="1156438" y="2466956"/>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9" name="CuadroTexto 18">
            <a:extLst>
              <a:ext uri="{FF2B5EF4-FFF2-40B4-BE49-F238E27FC236}">
                <a16:creationId xmlns:a16="http://schemas.microsoft.com/office/drawing/2014/main" id="{CF365EA9-737A-1D5B-72DB-506785DAE7D0}"/>
              </a:ext>
            </a:extLst>
          </p:cNvPr>
          <p:cNvSpPr txBox="1"/>
          <p:nvPr/>
        </p:nvSpPr>
        <p:spPr>
          <a:xfrm>
            <a:off x="303284" y="1717575"/>
            <a:ext cx="8382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35A5DA"/>
                </a:solidFill>
                <a:effectLst/>
                <a:uLnTx/>
                <a:uFillTx/>
                <a:latin typeface="Scotia Headline" panose="020B0503020203020204" pitchFamily="34" charset="0"/>
                <a:ea typeface="+mn-ea"/>
                <a:cs typeface="Poppins SemiBold" panose="00000700000000000000" pitchFamily="2" charset="0"/>
              </a:rPr>
              <a:t>01</a:t>
            </a:r>
          </a:p>
        </p:txBody>
      </p:sp>
      <p:sp>
        <p:nvSpPr>
          <p:cNvPr id="10" name="CuadroTexto 19">
            <a:extLst>
              <a:ext uri="{FF2B5EF4-FFF2-40B4-BE49-F238E27FC236}">
                <a16:creationId xmlns:a16="http://schemas.microsoft.com/office/drawing/2014/main" id="{00D3DD49-7826-040D-741C-618D2B164315}"/>
              </a:ext>
            </a:extLst>
          </p:cNvPr>
          <p:cNvSpPr txBox="1"/>
          <p:nvPr/>
        </p:nvSpPr>
        <p:spPr>
          <a:xfrm>
            <a:off x="209463" y="2458803"/>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35A5DA"/>
                </a:solidFill>
                <a:effectLst/>
                <a:uLnTx/>
                <a:uFillTx/>
                <a:latin typeface="Scotia Headline" panose="020B0503020203020204" pitchFamily="34" charset="0"/>
                <a:ea typeface="+mn-ea"/>
                <a:cs typeface="Poppins SemiBold" panose="00000700000000000000" pitchFamily="2" charset="0"/>
              </a:rPr>
              <a:t>02</a:t>
            </a:r>
          </a:p>
        </p:txBody>
      </p:sp>
      <p:sp>
        <p:nvSpPr>
          <p:cNvPr id="11" name="TextBox 49">
            <a:extLst>
              <a:ext uri="{FF2B5EF4-FFF2-40B4-BE49-F238E27FC236}">
                <a16:creationId xmlns:a16="http://schemas.microsoft.com/office/drawing/2014/main" id="{1C0F90A4-779F-8119-1228-FBC9345B82E6}"/>
              </a:ext>
            </a:extLst>
          </p:cNvPr>
          <p:cNvSpPr txBox="1"/>
          <p:nvPr/>
        </p:nvSpPr>
        <p:spPr>
          <a:xfrm>
            <a:off x="1379157" y="2397751"/>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Verifica que el diagrama de estatus se encuentre en la etapa “Avalúos” y haz clic en el ícono azul.</a:t>
            </a:r>
          </a:p>
        </p:txBody>
      </p:sp>
      <p:sp>
        <p:nvSpPr>
          <p:cNvPr id="15" name="Rectángulo 16">
            <a:extLst>
              <a:ext uri="{FF2B5EF4-FFF2-40B4-BE49-F238E27FC236}">
                <a16:creationId xmlns:a16="http://schemas.microsoft.com/office/drawing/2014/main" id="{D53B5054-53C8-32F2-DE20-62A46DE9D82B}"/>
              </a:ext>
            </a:extLst>
          </p:cNvPr>
          <p:cNvSpPr/>
          <p:nvPr/>
        </p:nvSpPr>
        <p:spPr>
          <a:xfrm flipH="1">
            <a:off x="1156438" y="1779040"/>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grpSp>
        <p:nvGrpSpPr>
          <p:cNvPr id="2" name="Grupo 19">
            <a:extLst>
              <a:ext uri="{FF2B5EF4-FFF2-40B4-BE49-F238E27FC236}">
                <a16:creationId xmlns:a16="http://schemas.microsoft.com/office/drawing/2014/main" id="{4D6D7917-D5AB-BB4E-C8E0-64A6EAC1AD61}"/>
              </a:ext>
            </a:extLst>
          </p:cNvPr>
          <p:cNvGrpSpPr/>
          <p:nvPr/>
        </p:nvGrpSpPr>
        <p:grpSpPr>
          <a:xfrm>
            <a:off x="4813239" y="1841775"/>
            <a:ext cx="6764488" cy="4236607"/>
            <a:chOff x="4930580" y="2192317"/>
            <a:chExt cx="6764488" cy="4236607"/>
          </a:xfrm>
        </p:grpSpPr>
        <p:pic>
          <p:nvPicPr>
            <p:cNvPr id="20" name="Imagen 32">
              <a:extLst>
                <a:ext uri="{FF2B5EF4-FFF2-40B4-BE49-F238E27FC236}">
                  <a16:creationId xmlns:a16="http://schemas.microsoft.com/office/drawing/2014/main" id="{D87E6A74-8D7D-A1FF-3D2D-63940F73A204}"/>
                </a:ext>
              </a:extLst>
            </p:cNvPr>
            <p:cNvPicPr>
              <a:picLocks noChangeAspect="1"/>
            </p:cNvPicPr>
            <p:nvPr/>
          </p:nvPicPr>
          <p:blipFill rotWithShape="1">
            <a:blip r:embed="rId8"/>
            <a:srcRect l="18992" t="14521" r="18645" b="16042"/>
            <a:stretch/>
          </p:blipFill>
          <p:spPr>
            <a:xfrm>
              <a:off x="4930580" y="2192317"/>
              <a:ext cx="6764488" cy="4236607"/>
            </a:xfrm>
            <a:prstGeom prst="rect">
              <a:avLst/>
            </a:prstGeom>
          </p:spPr>
        </p:pic>
        <p:sp>
          <p:nvSpPr>
            <p:cNvPr id="22" name="Rectángulo 16">
              <a:extLst>
                <a:ext uri="{FF2B5EF4-FFF2-40B4-BE49-F238E27FC236}">
                  <a16:creationId xmlns:a16="http://schemas.microsoft.com/office/drawing/2014/main" id="{DEAA7EE2-BA40-47E4-4154-78930E745174}"/>
                </a:ext>
              </a:extLst>
            </p:cNvPr>
            <p:cNvSpPr/>
            <p:nvPr/>
          </p:nvSpPr>
          <p:spPr>
            <a:xfrm>
              <a:off x="10018341" y="2586245"/>
              <a:ext cx="1298311" cy="283678"/>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ángulo 17">
              <a:extLst>
                <a:ext uri="{FF2B5EF4-FFF2-40B4-BE49-F238E27FC236}">
                  <a16:creationId xmlns:a16="http://schemas.microsoft.com/office/drawing/2014/main" id="{3E1F74CC-2E81-D85D-45FC-28A85E578125}"/>
                </a:ext>
              </a:extLst>
            </p:cNvPr>
            <p:cNvSpPr/>
            <p:nvPr/>
          </p:nvSpPr>
          <p:spPr>
            <a:xfrm>
              <a:off x="10469117" y="2480725"/>
              <a:ext cx="1188177" cy="283678"/>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2" name="Graphic 31" descr="Cursor with solid fill">
            <a:extLst>
              <a:ext uri="{FF2B5EF4-FFF2-40B4-BE49-F238E27FC236}">
                <a16:creationId xmlns:a16="http://schemas.microsoft.com/office/drawing/2014/main" id="{406E6D94-F9DE-1CD4-8D7F-748D4F7C3F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30936" y="5098634"/>
            <a:ext cx="578035" cy="578035"/>
          </a:xfrm>
          <a:prstGeom prst="rect">
            <a:avLst/>
          </a:prstGeom>
        </p:spPr>
      </p:pic>
      <p:sp>
        <p:nvSpPr>
          <p:cNvPr id="4" name="Paralelogramo 10">
            <a:hlinkClick r:id="rId3" action="ppaction://hlinksldjump"/>
            <a:extLst>
              <a:ext uri="{FF2B5EF4-FFF2-40B4-BE49-F238E27FC236}">
                <a16:creationId xmlns:a16="http://schemas.microsoft.com/office/drawing/2014/main" id="{2E9BAAF2-FA30-F67F-3B41-040C30B31A9A}"/>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6" name="Paralelogramo 32">
            <a:hlinkClick r:id="rId3" action="ppaction://hlinksldjump"/>
            <a:extLst>
              <a:ext uri="{FF2B5EF4-FFF2-40B4-BE49-F238E27FC236}">
                <a16:creationId xmlns:a16="http://schemas.microsoft.com/office/drawing/2014/main" id="{925063AF-4B21-253D-23DF-B5A38AE40BB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2" name="Gráfico 37">
            <a:hlinkClick r:id="rId11" action="ppaction://hlinksldjump"/>
            <a:extLst>
              <a:ext uri="{FF2B5EF4-FFF2-40B4-BE49-F238E27FC236}">
                <a16:creationId xmlns:a16="http://schemas.microsoft.com/office/drawing/2014/main" id="{4980D6B3-BD22-31CB-B512-629874D036E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sp>
        <p:nvSpPr>
          <p:cNvPr id="14" name="CuadroTexto 18">
            <a:extLst>
              <a:ext uri="{FF2B5EF4-FFF2-40B4-BE49-F238E27FC236}">
                <a16:creationId xmlns:a16="http://schemas.microsoft.com/office/drawing/2014/main" id="{518D260C-45A5-DE2C-C2EC-74B827064173}"/>
              </a:ext>
            </a:extLst>
          </p:cNvPr>
          <p:cNvSpPr txBox="1"/>
          <p:nvPr/>
        </p:nvSpPr>
        <p:spPr>
          <a:xfrm>
            <a:off x="10274282" y="2235703"/>
            <a:ext cx="779381"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sp>
        <p:nvSpPr>
          <p:cNvPr id="17" name="CuadroTexto 20">
            <a:extLst>
              <a:ext uri="{FF2B5EF4-FFF2-40B4-BE49-F238E27FC236}">
                <a16:creationId xmlns:a16="http://schemas.microsoft.com/office/drawing/2014/main" id="{EDCF9422-59C2-6173-1EB5-C56DE21A9499}"/>
              </a:ext>
            </a:extLst>
          </p:cNvPr>
          <p:cNvSpPr txBox="1"/>
          <p:nvPr/>
        </p:nvSpPr>
        <p:spPr>
          <a:xfrm>
            <a:off x="10274282" y="2120710"/>
            <a:ext cx="861133"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grpSp>
        <p:nvGrpSpPr>
          <p:cNvPr id="34" name="Grupo 16">
            <a:extLst>
              <a:ext uri="{FF2B5EF4-FFF2-40B4-BE49-F238E27FC236}">
                <a16:creationId xmlns:a16="http://schemas.microsoft.com/office/drawing/2014/main" id="{5CE50C0E-9251-45F5-AA4D-856C4EDDDA1A}"/>
              </a:ext>
            </a:extLst>
          </p:cNvPr>
          <p:cNvGrpSpPr/>
          <p:nvPr/>
        </p:nvGrpSpPr>
        <p:grpSpPr>
          <a:xfrm>
            <a:off x="1500833" y="34034"/>
            <a:ext cx="5108138" cy="438691"/>
            <a:chOff x="50358" y="-25225"/>
            <a:chExt cx="5108138" cy="438691"/>
          </a:xfrm>
        </p:grpSpPr>
        <p:sp>
          <p:nvSpPr>
            <p:cNvPr id="35" name="Paralelogramo 17">
              <a:hlinkClick r:id="rId14" action="ppaction://hlinksldjump"/>
              <a:extLst>
                <a:ext uri="{FF2B5EF4-FFF2-40B4-BE49-F238E27FC236}">
                  <a16:creationId xmlns:a16="http://schemas.microsoft.com/office/drawing/2014/main" id="{26973887-0155-475D-A35C-AE8A7A2DEE41}"/>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6" name="Paralelogramo 18">
              <a:hlinkClick r:id="rId15" action="ppaction://hlinksldjump"/>
              <a:extLst>
                <a:ext uri="{FF2B5EF4-FFF2-40B4-BE49-F238E27FC236}">
                  <a16:creationId xmlns:a16="http://schemas.microsoft.com/office/drawing/2014/main" id="{F001FE1F-D434-4467-BE8D-6C01ECA6D9BA}"/>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7" name="Paralelogramo 19">
              <a:hlinkClick r:id="rId16" action="ppaction://hlinksldjump"/>
              <a:extLst>
                <a:ext uri="{FF2B5EF4-FFF2-40B4-BE49-F238E27FC236}">
                  <a16:creationId xmlns:a16="http://schemas.microsoft.com/office/drawing/2014/main" id="{16771625-233B-489B-BBA7-19A80D3C514F}"/>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2" name="Paralelogramo 20">
              <a:hlinkClick r:id="rId17" action="ppaction://hlinksldjump"/>
              <a:extLst>
                <a:ext uri="{FF2B5EF4-FFF2-40B4-BE49-F238E27FC236}">
                  <a16:creationId xmlns:a16="http://schemas.microsoft.com/office/drawing/2014/main" id="{516C40F5-74CC-4C80-B29A-942B356D9DD3}"/>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3" name="Paralelogramo 27">
              <a:hlinkClick r:id="rId18" action="ppaction://hlinksldjump"/>
              <a:extLst>
                <a:ext uri="{FF2B5EF4-FFF2-40B4-BE49-F238E27FC236}">
                  <a16:creationId xmlns:a16="http://schemas.microsoft.com/office/drawing/2014/main" id="{DDD417CA-7215-4987-98FC-6D465C96A039}"/>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4" name="Paralelogramo 29">
              <a:hlinkClick r:id="rId19" action="ppaction://hlinksldjump"/>
              <a:extLst>
                <a:ext uri="{FF2B5EF4-FFF2-40B4-BE49-F238E27FC236}">
                  <a16:creationId xmlns:a16="http://schemas.microsoft.com/office/drawing/2014/main" id="{3BD3DD6F-AA3E-4F4E-9E10-53CC68E1C20B}"/>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506050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9" y="772831"/>
            <a:ext cx="3881900"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35A5DA"/>
                </a:solidFill>
                <a:effectLst/>
                <a:uLnTx/>
                <a:uFillTx/>
                <a:latin typeface="Scotia" panose="020B0503020203020204" pitchFamily="34" charset="0"/>
                <a:ea typeface="+mn-ea"/>
                <a:cs typeface="Poppins SemiBold"/>
              </a:rPr>
              <a:t>Da seguimiento al avalúo</a:t>
            </a:r>
          </a:p>
        </p:txBody>
      </p:sp>
      <p:sp>
        <p:nvSpPr>
          <p:cNvPr id="7" name="TextBox 49">
            <a:extLst>
              <a:ext uri="{FF2B5EF4-FFF2-40B4-BE49-F238E27FC236}">
                <a16:creationId xmlns:a16="http://schemas.microsoft.com/office/drawing/2014/main" id="{0EBD5913-7456-F470-1EA1-1A21D0563B87}"/>
              </a:ext>
            </a:extLst>
          </p:cNvPr>
          <p:cNvSpPr txBox="1"/>
          <p:nvPr/>
        </p:nvSpPr>
        <p:spPr>
          <a:xfrm>
            <a:off x="1319177" y="2352038"/>
            <a:ext cx="2648621"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En la pantalla del folio, avanza hasta la sección “Expediente digital” y haz clic en la pestaña “Bitácora”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9" name="CuadroTexto 18">
            <a:extLst>
              <a:ext uri="{FF2B5EF4-FFF2-40B4-BE49-F238E27FC236}">
                <a16:creationId xmlns:a16="http://schemas.microsoft.com/office/drawing/2014/main" id="{CF365EA9-737A-1D5B-72DB-506785DAE7D0}"/>
              </a:ext>
            </a:extLst>
          </p:cNvPr>
          <p:cNvSpPr txBox="1"/>
          <p:nvPr/>
        </p:nvSpPr>
        <p:spPr>
          <a:xfrm>
            <a:off x="265715" y="2327319"/>
            <a:ext cx="8382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35A5DA"/>
                </a:solidFill>
                <a:effectLst/>
                <a:uLnTx/>
                <a:uFillTx/>
                <a:latin typeface="Scotia Headline" panose="020B0503020203020204" pitchFamily="34" charset="0"/>
                <a:ea typeface="+mn-ea"/>
                <a:cs typeface="Poppins SemiBold" panose="00000700000000000000" pitchFamily="2" charset="0"/>
              </a:rPr>
              <a:t>03</a:t>
            </a:r>
          </a:p>
        </p:txBody>
      </p:sp>
      <p:sp>
        <p:nvSpPr>
          <p:cNvPr id="15" name="Rectángulo 16">
            <a:extLst>
              <a:ext uri="{FF2B5EF4-FFF2-40B4-BE49-F238E27FC236}">
                <a16:creationId xmlns:a16="http://schemas.microsoft.com/office/drawing/2014/main" id="{D53B5054-53C8-32F2-DE20-62A46DE9D82B}"/>
              </a:ext>
            </a:extLst>
          </p:cNvPr>
          <p:cNvSpPr/>
          <p:nvPr/>
        </p:nvSpPr>
        <p:spPr>
          <a:xfrm flipH="1">
            <a:off x="1099770" y="235203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pic>
        <p:nvPicPr>
          <p:cNvPr id="4" name="Imagen 41">
            <a:extLst>
              <a:ext uri="{FF2B5EF4-FFF2-40B4-BE49-F238E27FC236}">
                <a16:creationId xmlns:a16="http://schemas.microsoft.com/office/drawing/2014/main" id="{A3F2C927-A2F0-FE3F-920E-FE3A81508D0D}"/>
              </a:ext>
            </a:extLst>
          </p:cNvPr>
          <p:cNvPicPr>
            <a:picLocks noChangeAspect="1"/>
          </p:cNvPicPr>
          <p:nvPr/>
        </p:nvPicPr>
        <p:blipFill rotWithShape="1">
          <a:blip r:embed="rId4"/>
          <a:srcRect l="18793" t="40816" r="19413" b="6961"/>
          <a:stretch/>
        </p:blipFill>
        <p:spPr>
          <a:xfrm>
            <a:off x="4317519" y="2007679"/>
            <a:ext cx="7576807" cy="3601875"/>
          </a:xfrm>
          <a:prstGeom prst="rect">
            <a:avLst/>
          </a:prstGeom>
        </p:spPr>
      </p:pic>
      <p:pic>
        <p:nvPicPr>
          <p:cNvPr id="32" name="Graphic 31" descr="Cursor with solid fill">
            <a:extLst>
              <a:ext uri="{FF2B5EF4-FFF2-40B4-BE49-F238E27FC236}">
                <a16:creationId xmlns:a16="http://schemas.microsoft.com/office/drawing/2014/main" id="{406E6D94-F9DE-1CD4-8D7F-748D4F7C3F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78574" y="2478518"/>
            <a:ext cx="578035" cy="578035"/>
          </a:xfrm>
          <a:prstGeom prst="rect">
            <a:avLst/>
          </a:prstGeom>
        </p:spPr>
      </p:pic>
      <p:sp>
        <p:nvSpPr>
          <p:cNvPr id="37" name="Paralelogramo 20">
            <a:hlinkClick r:id="rId7" action="ppaction://hlinksldjump"/>
            <a:extLst>
              <a:ext uri="{FF2B5EF4-FFF2-40B4-BE49-F238E27FC236}">
                <a16:creationId xmlns:a16="http://schemas.microsoft.com/office/drawing/2014/main" id="{E962DADB-EBE5-9263-C801-35F5003310AC}"/>
              </a:ext>
            </a:extLst>
          </p:cNvPr>
          <p:cNvSpPr/>
          <p:nvPr/>
        </p:nvSpPr>
        <p:spPr>
          <a:xfrm>
            <a:off x="1467599" y="46559"/>
            <a:ext cx="447909" cy="426166"/>
          </a:xfrm>
          <a:prstGeom prst="parallelogram">
            <a:avLst/>
          </a:prstGeom>
          <a:solidFill>
            <a:srgbClr val="85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1</a:t>
            </a:r>
          </a:p>
        </p:txBody>
      </p:sp>
      <p:sp>
        <p:nvSpPr>
          <p:cNvPr id="38" name="Paralelogramo 22">
            <a:extLst>
              <a:ext uri="{FF2B5EF4-FFF2-40B4-BE49-F238E27FC236}">
                <a16:creationId xmlns:a16="http://schemas.microsoft.com/office/drawing/2014/main" id="{6AADB5BF-5100-70AE-8322-3B59D4B7ED81}"/>
              </a:ext>
            </a:extLst>
          </p:cNvPr>
          <p:cNvSpPr/>
          <p:nvPr/>
        </p:nvSpPr>
        <p:spPr>
          <a:xfrm>
            <a:off x="1937858" y="37377"/>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2</a:t>
            </a:r>
          </a:p>
        </p:txBody>
      </p:sp>
      <p:sp>
        <p:nvSpPr>
          <p:cNvPr id="39" name="CuadroTexto 27">
            <a:hlinkClick r:id="rId8" action="ppaction://hlinksldjump"/>
            <a:extLst>
              <a:ext uri="{FF2B5EF4-FFF2-40B4-BE49-F238E27FC236}">
                <a16:creationId xmlns:a16="http://schemas.microsoft.com/office/drawing/2014/main" id="{4231FC01-F043-3182-D4F5-2D7E895CB0B8}"/>
              </a:ext>
            </a:extLst>
          </p:cNvPr>
          <p:cNvSpPr txBox="1"/>
          <p:nvPr/>
        </p:nvSpPr>
        <p:spPr>
          <a:xfrm>
            <a:off x="2347840" y="114255"/>
            <a:ext cx="26116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al avalúo</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35ED3B31-4FD0-8187-9505-70A8AE29EDBA}"/>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8" action="ppaction://hlinksldjump"/>
            <a:extLst>
              <a:ext uri="{FF2B5EF4-FFF2-40B4-BE49-F238E27FC236}">
                <a16:creationId xmlns:a16="http://schemas.microsoft.com/office/drawing/2014/main" id="{505AB2C2-C5D4-1CAF-4A74-9611724C6B15}"/>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8" action="ppaction://hlinksldjump"/>
            <a:extLst>
              <a:ext uri="{FF2B5EF4-FFF2-40B4-BE49-F238E27FC236}">
                <a16:creationId xmlns:a16="http://schemas.microsoft.com/office/drawing/2014/main" id="{54004BF0-5AB8-D61D-7359-CD0C9A1DB5B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11" action="ppaction://hlinksldjump"/>
            <a:extLst>
              <a:ext uri="{FF2B5EF4-FFF2-40B4-BE49-F238E27FC236}">
                <a16:creationId xmlns:a16="http://schemas.microsoft.com/office/drawing/2014/main" id="{069BD1F9-1AA4-97C9-EC92-560FDFD524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grpSp>
        <p:nvGrpSpPr>
          <p:cNvPr id="21" name="Grupo 16">
            <a:extLst>
              <a:ext uri="{FF2B5EF4-FFF2-40B4-BE49-F238E27FC236}">
                <a16:creationId xmlns:a16="http://schemas.microsoft.com/office/drawing/2014/main" id="{3AAF54F1-71D9-44C9-9BC9-5B4EBD1F6BEF}"/>
              </a:ext>
            </a:extLst>
          </p:cNvPr>
          <p:cNvGrpSpPr/>
          <p:nvPr/>
        </p:nvGrpSpPr>
        <p:grpSpPr>
          <a:xfrm>
            <a:off x="1500833" y="34034"/>
            <a:ext cx="5108138" cy="438691"/>
            <a:chOff x="50358" y="-25225"/>
            <a:chExt cx="5108138" cy="438691"/>
          </a:xfrm>
        </p:grpSpPr>
        <p:sp>
          <p:nvSpPr>
            <p:cNvPr id="22" name="Paralelogramo 17">
              <a:hlinkClick r:id="rId14" action="ppaction://hlinksldjump"/>
              <a:extLst>
                <a:ext uri="{FF2B5EF4-FFF2-40B4-BE49-F238E27FC236}">
                  <a16:creationId xmlns:a16="http://schemas.microsoft.com/office/drawing/2014/main" id="{F5E88415-AF99-41E0-BDF0-F6137607DEF9}"/>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3" name="Paralelogramo 18">
              <a:hlinkClick r:id="rId15" action="ppaction://hlinksldjump"/>
              <a:extLst>
                <a:ext uri="{FF2B5EF4-FFF2-40B4-BE49-F238E27FC236}">
                  <a16:creationId xmlns:a16="http://schemas.microsoft.com/office/drawing/2014/main" id="{81D5F95A-8BC7-48BD-A879-3800501DF5F2}"/>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4" name="Paralelogramo 19">
              <a:hlinkClick r:id="rId16" action="ppaction://hlinksldjump"/>
              <a:extLst>
                <a:ext uri="{FF2B5EF4-FFF2-40B4-BE49-F238E27FC236}">
                  <a16:creationId xmlns:a16="http://schemas.microsoft.com/office/drawing/2014/main" id="{6C4CEEA1-9313-48AF-8C9C-9ED1F11BA099}"/>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5" name="Paralelogramo 20">
              <a:hlinkClick r:id="rId17" action="ppaction://hlinksldjump"/>
              <a:extLst>
                <a:ext uri="{FF2B5EF4-FFF2-40B4-BE49-F238E27FC236}">
                  <a16:creationId xmlns:a16="http://schemas.microsoft.com/office/drawing/2014/main" id="{73846918-0F20-4962-9532-DD68F378A6C1}"/>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6" name="Paralelogramo 27">
              <a:hlinkClick r:id="rId18" action="ppaction://hlinksldjump"/>
              <a:extLst>
                <a:ext uri="{FF2B5EF4-FFF2-40B4-BE49-F238E27FC236}">
                  <a16:creationId xmlns:a16="http://schemas.microsoft.com/office/drawing/2014/main" id="{27247E4A-B704-498E-BCDE-BDB0D7BB00F5}"/>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7" name="Paralelogramo 29">
              <a:hlinkClick r:id="rId19" action="ppaction://hlinksldjump"/>
              <a:extLst>
                <a:ext uri="{FF2B5EF4-FFF2-40B4-BE49-F238E27FC236}">
                  <a16:creationId xmlns:a16="http://schemas.microsoft.com/office/drawing/2014/main" id="{F98DCBB6-5908-4A93-A91D-F0273B6B535C}"/>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701950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9" y="772831"/>
            <a:ext cx="3881900"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35A5DA"/>
                </a:solidFill>
                <a:effectLst/>
                <a:uLnTx/>
                <a:uFillTx/>
                <a:latin typeface="Scotia" panose="020B0503020203020204" pitchFamily="34" charset="0"/>
                <a:ea typeface="+mn-ea"/>
                <a:cs typeface="Poppins SemiBold"/>
              </a:rPr>
              <a:t>Da seguimiento al avalúo</a:t>
            </a:r>
          </a:p>
        </p:txBody>
      </p:sp>
      <p:sp>
        <p:nvSpPr>
          <p:cNvPr id="7" name="TextBox 49">
            <a:extLst>
              <a:ext uri="{FF2B5EF4-FFF2-40B4-BE49-F238E27FC236}">
                <a16:creationId xmlns:a16="http://schemas.microsoft.com/office/drawing/2014/main" id="{0EBD5913-7456-F470-1EA1-1A21D0563B87}"/>
              </a:ext>
            </a:extLst>
          </p:cNvPr>
          <p:cNvSpPr txBox="1"/>
          <p:nvPr/>
        </p:nvSpPr>
        <p:spPr>
          <a:xfrm>
            <a:off x="1274168" y="2397107"/>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Verifica las observaciones en la tabla “Bitácora de actividades”</a:t>
            </a:r>
          </a:p>
        </p:txBody>
      </p:sp>
      <p:sp>
        <p:nvSpPr>
          <p:cNvPr id="9" name="CuadroTexto 18">
            <a:extLst>
              <a:ext uri="{FF2B5EF4-FFF2-40B4-BE49-F238E27FC236}">
                <a16:creationId xmlns:a16="http://schemas.microsoft.com/office/drawing/2014/main" id="{CF365EA9-737A-1D5B-72DB-506785DAE7D0}"/>
              </a:ext>
            </a:extLst>
          </p:cNvPr>
          <p:cNvSpPr txBox="1"/>
          <p:nvPr/>
        </p:nvSpPr>
        <p:spPr>
          <a:xfrm>
            <a:off x="265715" y="2327319"/>
            <a:ext cx="8382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35A5DA"/>
                </a:solidFill>
                <a:effectLst/>
                <a:uLnTx/>
                <a:uFillTx/>
                <a:latin typeface="Scotia Headline" panose="020B0503020203020204" pitchFamily="34" charset="0"/>
                <a:ea typeface="+mn-ea"/>
                <a:cs typeface="Poppins SemiBold" panose="00000700000000000000" pitchFamily="2" charset="0"/>
              </a:rPr>
              <a:t>04</a:t>
            </a:r>
          </a:p>
        </p:txBody>
      </p:sp>
      <p:sp>
        <p:nvSpPr>
          <p:cNvPr id="15" name="Rectángulo 16">
            <a:extLst>
              <a:ext uri="{FF2B5EF4-FFF2-40B4-BE49-F238E27FC236}">
                <a16:creationId xmlns:a16="http://schemas.microsoft.com/office/drawing/2014/main" id="{D53B5054-53C8-32F2-DE20-62A46DE9D82B}"/>
              </a:ext>
            </a:extLst>
          </p:cNvPr>
          <p:cNvSpPr/>
          <p:nvPr/>
        </p:nvSpPr>
        <p:spPr>
          <a:xfrm flipH="1">
            <a:off x="1099770" y="235203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pic>
        <p:nvPicPr>
          <p:cNvPr id="2" name="Imagen 41">
            <a:extLst>
              <a:ext uri="{FF2B5EF4-FFF2-40B4-BE49-F238E27FC236}">
                <a16:creationId xmlns:a16="http://schemas.microsoft.com/office/drawing/2014/main" id="{84FE9CB9-E123-8A93-44C7-7759F475B2C3}"/>
              </a:ext>
            </a:extLst>
          </p:cNvPr>
          <p:cNvPicPr>
            <a:picLocks noChangeAspect="1"/>
          </p:cNvPicPr>
          <p:nvPr/>
        </p:nvPicPr>
        <p:blipFill rotWithShape="1">
          <a:blip r:embed="rId4"/>
          <a:srcRect l="18793" t="40816" r="19413" b="6961"/>
          <a:stretch/>
        </p:blipFill>
        <p:spPr>
          <a:xfrm>
            <a:off x="4813239" y="2327319"/>
            <a:ext cx="6845855" cy="3254394"/>
          </a:xfrm>
          <a:prstGeom prst="rect">
            <a:avLst/>
          </a:prstGeom>
        </p:spPr>
      </p:pic>
      <p:sp>
        <p:nvSpPr>
          <p:cNvPr id="6" name="Rectangle 5">
            <a:extLst>
              <a:ext uri="{FF2B5EF4-FFF2-40B4-BE49-F238E27FC236}">
                <a16:creationId xmlns:a16="http://schemas.microsoft.com/office/drawing/2014/main" id="{E4ECFBA8-E69C-440A-2E32-E9CEC49D5A6F}"/>
              </a:ext>
            </a:extLst>
          </p:cNvPr>
          <p:cNvSpPr/>
          <p:nvPr/>
        </p:nvSpPr>
        <p:spPr>
          <a:xfrm>
            <a:off x="9498724" y="4114801"/>
            <a:ext cx="961697" cy="1245476"/>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abla 32">
            <a:extLst>
              <a:ext uri="{FF2B5EF4-FFF2-40B4-BE49-F238E27FC236}">
                <a16:creationId xmlns:a16="http://schemas.microsoft.com/office/drawing/2014/main" id="{D0916FD7-540B-FD66-0900-561EE47A6C7B}"/>
              </a:ext>
            </a:extLst>
          </p:cNvPr>
          <p:cNvGraphicFramePr>
            <a:graphicFrameLocks noGrp="1"/>
          </p:cNvGraphicFramePr>
          <p:nvPr/>
        </p:nvGraphicFramePr>
        <p:xfrm>
          <a:off x="684823" y="3370279"/>
          <a:ext cx="3763864" cy="2042160"/>
        </p:xfrm>
        <a:graphic>
          <a:graphicData uri="http://schemas.openxmlformats.org/drawingml/2006/table">
            <a:tbl>
              <a:tblPr firstRow="1" bandRow="1">
                <a:tableStyleId>{5C22544A-7EE6-4342-B048-85BDC9FD1C3A}</a:tableStyleId>
              </a:tblPr>
              <a:tblGrid>
                <a:gridCol w="1314708">
                  <a:extLst>
                    <a:ext uri="{9D8B030D-6E8A-4147-A177-3AD203B41FA5}">
                      <a16:colId xmlns:a16="http://schemas.microsoft.com/office/drawing/2014/main" val="3648341540"/>
                    </a:ext>
                  </a:extLst>
                </a:gridCol>
                <a:gridCol w="2449156">
                  <a:extLst>
                    <a:ext uri="{9D8B030D-6E8A-4147-A177-3AD203B41FA5}">
                      <a16:colId xmlns:a16="http://schemas.microsoft.com/office/drawing/2014/main" val="1621650834"/>
                    </a:ext>
                  </a:extLst>
                </a:gridCol>
              </a:tblGrid>
              <a:tr h="390292">
                <a:tc>
                  <a:txBody>
                    <a:bodyPr/>
                    <a:lstStyle/>
                    <a:p>
                      <a:r>
                        <a:rPr lang="es-ES" sz="1400" dirty="0"/>
                        <a:t>Si tu solicitud...</a:t>
                      </a:r>
                    </a:p>
                  </a:txBody>
                  <a:tcPr>
                    <a:solidFill>
                      <a:srgbClr val="049DD5"/>
                    </a:solidFill>
                  </a:tcPr>
                </a:tc>
                <a:tc>
                  <a:txBody>
                    <a:bodyPr/>
                    <a:lstStyle/>
                    <a:p>
                      <a:r>
                        <a:rPr lang="es-ES" sz="1400" dirty="0"/>
                        <a:t>Entonces...</a:t>
                      </a:r>
                      <a:endParaRPr lang="es-ES" dirty="0"/>
                    </a:p>
                  </a:txBody>
                  <a:tcPr>
                    <a:solidFill>
                      <a:srgbClr val="049DD5"/>
                    </a:solidFill>
                  </a:tcPr>
                </a:tc>
                <a:extLst>
                  <a:ext uri="{0D108BD9-81ED-4DB2-BD59-A6C34878D82A}">
                    <a16:rowId xmlns:a16="http://schemas.microsoft.com/office/drawing/2014/main" val="154385819"/>
                  </a:ext>
                </a:extLst>
              </a:tr>
              <a:tr h="349973">
                <a:tc>
                  <a:txBody>
                    <a:bodyPr/>
                    <a:lstStyle/>
                    <a:p>
                      <a:r>
                        <a:rPr lang="es-ES" sz="1100" dirty="0"/>
                        <a:t>Tiene visto bueno y avanza</a:t>
                      </a:r>
                    </a:p>
                  </a:txBody>
                  <a:tcPr>
                    <a:solidFill>
                      <a:srgbClr val="61B7E3"/>
                    </a:solidFill>
                  </a:tcPr>
                </a:tc>
                <a:tc>
                  <a:txBody>
                    <a:bodyPr/>
                    <a:lstStyle/>
                    <a:p>
                      <a:r>
                        <a:rPr lang="es-ES" sz="1100" dirty="0"/>
                        <a:t>Podrás continuar con el proceso. También te llegará un e-mail.</a:t>
                      </a:r>
                    </a:p>
                  </a:txBody>
                  <a:tcPr>
                    <a:solidFill>
                      <a:srgbClr val="61B7E3"/>
                    </a:solidFill>
                  </a:tcPr>
                </a:tc>
                <a:extLst>
                  <a:ext uri="{0D108BD9-81ED-4DB2-BD59-A6C34878D82A}">
                    <a16:rowId xmlns:a16="http://schemas.microsoft.com/office/drawing/2014/main" val="2219744085"/>
                  </a:ext>
                </a:extLst>
              </a:tr>
              <a:tr h="349973">
                <a:tc>
                  <a:txBody>
                    <a:bodyPr/>
                    <a:lstStyle/>
                    <a:p>
                      <a:r>
                        <a:rPr lang="es-ES" sz="1100" dirty="0"/>
                        <a:t>Necesita revisión o tiene una incidencia</a:t>
                      </a:r>
                    </a:p>
                  </a:txBody>
                  <a:tcPr>
                    <a:solidFill>
                      <a:srgbClr val="61B7E3"/>
                    </a:solidFill>
                  </a:tcPr>
                </a:tc>
                <a:tc>
                  <a:txBody>
                    <a:bodyPr/>
                    <a:lstStyle/>
                    <a:p>
                      <a:pPr marL="133350" indent="-133350">
                        <a:buFont typeface="+mj-lt"/>
                        <a:buAutoNum type="arabicPeriod"/>
                        <a:tabLst/>
                      </a:pPr>
                      <a:r>
                        <a:rPr lang="es-ES" sz="1100" dirty="0"/>
                        <a:t>Revisa los comentarios y corrige de acuerdo a las acciones que te solicite.</a:t>
                      </a:r>
                    </a:p>
                    <a:p>
                      <a:pPr marL="133350" indent="-133350">
                        <a:buFont typeface="+mj-lt"/>
                        <a:buAutoNum type="arabicPeriod"/>
                        <a:tabLst/>
                      </a:pPr>
                      <a:r>
                        <a:rPr lang="es-ES" sz="1100" dirty="0"/>
                        <a:t>Una vez que corrijas lo que se te pide, responde el correo de </a:t>
                      </a:r>
                      <a:r>
                        <a:rPr lang="es-ES" sz="1100" dirty="0" err="1"/>
                        <a:t>Cibergestión</a:t>
                      </a:r>
                      <a:r>
                        <a:rPr lang="es-ES" sz="1100" dirty="0"/>
                        <a:t> para continuar con el proceso.</a:t>
                      </a:r>
                    </a:p>
                  </a:txBody>
                  <a:tcPr>
                    <a:solidFill>
                      <a:srgbClr val="61B7E3"/>
                    </a:solidFill>
                  </a:tcPr>
                </a:tc>
                <a:extLst>
                  <a:ext uri="{0D108BD9-81ED-4DB2-BD59-A6C34878D82A}">
                    <a16:rowId xmlns:a16="http://schemas.microsoft.com/office/drawing/2014/main" val="1891433136"/>
                  </a:ext>
                </a:extLst>
              </a:tr>
            </a:tbl>
          </a:graphicData>
        </a:graphic>
      </p:graphicFrame>
      <p:sp>
        <p:nvSpPr>
          <p:cNvPr id="19" name="CuadroTexto 27">
            <a:hlinkClick r:id="rId5" action="ppaction://hlinksldjump"/>
            <a:extLst>
              <a:ext uri="{FF2B5EF4-FFF2-40B4-BE49-F238E27FC236}">
                <a16:creationId xmlns:a16="http://schemas.microsoft.com/office/drawing/2014/main" id="{3D2B073F-0BC0-DB00-BF76-594022CE3346}"/>
              </a:ext>
            </a:extLst>
          </p:cNvPr>
          <p:cNvSpPr txBox="1"/>
          <p:nvPr/>
        </p:nvSpPr>
        <p:spPr>
          <a:xfrm>
            <a:off x="2347840" y="114255"/>
            <a:ext cx="26116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al avalúo</a:t>
            </a:r>
          </a:p>
        </p:txBody>
      </p:sp>
      <p:pic>
        <p:nvPicPr>
          <p:cNvPr id="22" name="Imagen 29" descr="Icono&#10;&#10;Descripción generada automáticamente con confianza media">
            <a:hlinkClick r:id="" action="ppaction://hlinkshowjump?jump=firstslide"/>
            <a:extLst>
              <a:ext uri="{FF2B5EF4-FFF2-40B4-BE49-F238E27FC236}">
                <a16:creationId xmlns:a16="http://schemas.microsoft.com/office/drawing/2014/main" id="{8C89B1CC-81F0-AC4D-4291-0BFD6A8B70BC}"/>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3" name="Paralelogramo 10">
            <a:hlinkClick r:id="rId5" action="ppaction://hlinksldjump"/>
            <a:extLst>
              <a:ext uri="{FF2B5EF4-FFF2-40B4-BE49-F238E27FC236}">
                <a16:creationId xmlns:a16="http://schemas.microsoft.com/office/drawing/2014/main" id="{30A64693-22FA-136F-8FF5-2284142730A7}"/>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5" action="ppaction://hlinksldjump"/>
            <a:extLst>
              <a:ext uri="{FF2B5EF4-FFF2-40B4-BE49-F238E27FC236}">
                <a16:creationId xmlns:a16="http://schemas.microsoft.com/office/drawing/2014/main" id="{2D385ECF-9C7B-6F0B-4F3F-CDF2F9127544}"/>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0" name="Gráfico 37">
            <a:hlinkClick r:id="rId8" action="ppaction://hlinksldjump"/>
            <a:extLst>
              <a:ext uri="{FF2B5EF4-FFF2-40B4-BE49-F238E27FC236}">
                <a16:creationId xmlns:a16="http://schemas.microsoft.com/office/drawing/2014/main" id="{4A390C44-2DB9-F483-1EEE-94A8225C42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23" name="Grupo 16">
            <a:extLst>
              <a:ext uri="{FF2B5EF4-FFF2-40B4-BE49-F238E27FC236}">
                <a16:creationId xmlns:a16="http://schemas.microsoft.com/office/drawing/2014/main" id="{26C71B28-DE3F-4565-BD85-13679F1021A8}"/>
              </a:ext>
            </a:extLst>
          </p:cNvPr>
          <p:cNvGrpSpPr/>
          <p:nvPr/>
        </p:nvGrpSpPr>
        <p:grpSpPr>
          <a:xfrm>
            <a:off x="1500833" y="34034"/>
            <a:ext cx="5108138" cy="438691"/>
            <a:chOff x="50358" y="-25225"/>
            <a:chExt cx="5108138" cy="438691"/>
          </a:xfrm>
        </p:grpSpPr>
        <p:sp>
          <p:nvSpPr>
            <p:cNvPr id="24" name="Paralelogramo 17">
              <a:hlinkClick r:id="rId11" action="ppaction://hlinksldjump"/>
              <a:extLst>
                <a:ext uri="{FF2B5EF4-FFF2-40B4-BE49-F238E27FC236}">
                  <a16:creationId xmlns:a16="http://schemas.microsoft.com/office/drawing/2014/main" id="{1DABA4B7-BA2C-4D8D-85F5-14C10D007BBA}"/>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5" name="Paralelogramo 18">
              <a:hlinkClick r:id="rId12" action="ppaction://hlinksldjump"/>
              <a:extLst>
                <a:ext uri="{FF2B5EF4-FFF2-40B4-BE49-F238E27FC236}">
                  <a16:creationId xmlns:a16="http://schemas.microsoft.com/office/drawing/2014/main" id="{F8D3175E-34D1-4D7D-9337-E51853D2163B}"/>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6" name="Paralelogramo 19">
              <a:hlinkClick r:id="rId13" action="ppaction://hlinksldjump"/>
              <a:extLst>
                <a:ext uri="{FF2B5EF4-FFF2-40B4-BE49-F238E27FC236}">
                  <a16:creationId xmlns:a16="http://schemas.microsoft.com/office/drawing/2014/main" id="{467839B6-7051-425E-8DC2-574230FFADC0}"/>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7" name="Paralelogramo 20">
              <a:hlinkClick r:id="rId14" action="ppaction://hlinksldjump"/>
              <a:extLst>
                <a:ext uri="{FF2B5EF4-FFF2-40B4-BE49-F238E27FC236}">
                  <a16:creationId xmlns:a16="http://schemas.microsoft.com/office/drawing/2014/main" id="{84852047-C814-4A41-B5C9-B8BA086991F1}"/>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8" name="Paralelogramo 27">
              <a:hlinkClick r:id="rId15" action="ppaction://hlinksldjump"/>
              <a:extLst>
                <a:ext uri="{FF2B5EF4-FFF2-40B4-BE49-F238E27FC236}">
                  <a16:creationId xmlns:a16="http://schemas.microsoft.com/office/drawing/2014/main" id="{86C0BAF3-4BD6-44D6-A056-FAAFD8CD18CD}"/>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9" name="Paralelogramo 29">
              <a:hlinkClick r:id="rId16" action="ppaction://hlinksldjump"/>
              <a:extLst>
                <a:ext uri="{FF2B5EF4-FFF2-40B4-BE49-F238E27FC236}">
                  <a16:creationId xmlns:a16="http://schemas.microsoft.com/office/drawing/2014/main" id="{20C10B7D-D0B5-4864-B87B-CB001220413C}"/>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823783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8" y="772831"/>
            <a:ext cx="7427153"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35A5DA"/>
                </a:solidFill>
                <a:effectLst/>
                <a:uLnTx/>
                <a:uFillTx/>
                <a:latin typeface="Scotia" panose="020B0503020203020204" pitchFamily="34" charset="0"/>
                <a:ea typeface="+mn-ea"/>
                <a:cs typeface="Poppins SemiBold"/>
              </a:rPr>
              <a:t>Ejemplo de correo para seguir con el procedimiento</a:t>
            </a:r>
          </a:p>
        </p:txBody>
      </p:sp>
      <p:sp>
        <p:nvSpPr>
          <p:cNvPr id="28" name="CuadroTexto 27">
            <a:hlinkClick r:id="rId4" action="ppaction://hlinksldjump"/>
            <a:extLst>
              <a:ext uri="{FF2B5EF4-FFF2-40B4-BE49-F238E27FC236}">
                <a16:creationId xmlns:a16="http://schemas.microsoft.com/office/drawing/2014/main" id="{4905BAEA-0251-224E-2622-DADD31383660}"/>
              </a:ext>
            </a:extLst>
          </p:cNvPr>
          <p:cNvSpPr txBox="1"/>
          <p:nvPr/>
        </p:nvSpPr>
        <p:spPr>
          <a:xfrm>
            <a:off x="2347840" y="114255"/>
            <a:ext cx="26116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al avalúo</a:t>
            </a:r>
          </a:p>
        </p:txBody>
      </p:sp>
      <p:pic>
        <p:nvPicPr>
          <p:cNvPr id="30" name="Imagen 29" descr="Icono&#10;&#10;Descripción generada automáticamente con confianza media">
            <a:hlinkClick r:id="" action="ppaction://hlinkshowjump?jump=firstslide"/>
            <a:extLst>
              <a:ext uri="{FF2B5EF4-FFF2-40B4-BE49-F238E27FC236}">
                <a16:creationId xmlns:a16="http://schemas.microsoft.com/office/drawing/2014/main" id="{C914714C-C25F-8649-3F64-D0A4111999C1}"/>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31" name="Gráfico 49">
            <a:hlinkClick r:id="rId7" action="ppaction://hlinksldjump"/>
            <a:extLst>
              <a:ext uri="{FF2B5EF4-FFF2-40B4-BE49-F238E27FC236}">
                <a16:creationId xmlns:a16="http://schemas.microsoft.com/office/drawing/2014/main" id="{C136AFDA-0E60-408B-5991-B2D868EB0E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851" y="105502"/>
            <a:ext cx="225465" cy="274214"/>
          </a:xfrm>
          <a:prstGeom prst="rect">
            <a:avLst/>
          </a:prstGeom>
        </p:spPr>
      </p:pic>
      <p:sp>
        <p:nvSpPr>
          <p:cNvPr id="2" name="Paralelogramo 10">
            <a:hlinkClick r:id="rId4" action="ppaction://hlinksldjump"/>
            <a:extLst>
              <a:ext uri="{FF2B5EF4-FFF2-40B4-BE49-F238E27FC236}">
                <a16:creationId xmlns:a16="http://schemas.microsoft.com/office/drawing/2014/main" id="{BD186DA2-2668-FB0B-F9E1-05696D4D24C7}"/>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D87437F9-1017-95C5-F286-BE3C663A8B63}"/>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7" action="ppaction://hlinksldjump"/>
            <a:extLst>
              <a:ext uri="{FF2B5EF4-FFF2-40B4-BE49-F238E27FC236}">
                <a16:creationId xmlns:a16="http://schemas.microsoft.com/office/drawing/2014/main" id="{CD7419C4-2E27-9154-C48A-BBC6FCAD6C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grpSp>
        <p:nvGrpSpPr>
          <p:cNvPr id="18" name="Grupo 16">
            <a:extLst>
              <a:ext uri="{FF2B5EF4-FFF2-40B4-BE49-F238E27FC236}">
                <a16:creationId xmlns:a16="http://schemas.microsoft.com/office/drawing/2014/main" id="{FEBB5D81-CE28-4E13-AFF6-5C39D5640786}"/>
              </a:ext>
            </a:extLst>
          </p:cNvPr>
          <p:cNvGrpSpPr/>
          <p:nvPr/>
        </p:nvGrpSpPr>
        <p:grpSpPr>
          <a:xfrm>
            <a:off x="1500833" y="34034"/>
            <a:ext cx="5108138" cy="438691"/>
            <a:chOff x="50358" y="-25225"/>
            <a:chExt cx="5108138" cy="438691"/>
          </a:xfrm>
        </p:grpSpPr>
        <p:sp>
          <p:nvSpPr>
            <p:cNvPr id="19" name="Paralelogramo 17">
              <a:hlinkClick r:id="rId10" action="ppaction://hlinksldjump"/>
              <a:extLst>
                <a:ext uri="{FF2B5EF4-FFF2-40B4-BE49-F238E27FC236}">
                  <a16:creationId xmlns:a16="http://schemas.microsoft.com/office/drawing/2014/main" id="{B6776268-C2D7-4F68-BCA6-77260FAB15C0}"/>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0" name="Paralelogramo 18">
              <a:hlinkClick r:id="rId11" action="ppaction://hlinksldjump"/>
              <a:extLst>
                <a:ext uri="{FF2B5EF4-FFF2-40B4-BE49-F238E27FC236}">
                  <a16:creationId xmlns:a16="http://schemas.microsoft.com/office/drawing/2014/main" id="{FC60BD9B-6320-4795-813B-A3CA1EFCE612}"/>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1" name="Paralelogramo 19">
              <a:hlinkClick r:id="rId12" action="ppaction://hlinksldjump"/>
              <a:extLst>
                <a:ext uri="{FF2B5EF4-FFF2-40B4-BE49-F238E27FC236}">
                  <a16:creationId xmlns:a16="http://schemas.microsoft.com/office/drawing/2014/main" id="{709BFCDC-743F-44A5-94F1-D6E075E62A09}"/>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2" name="Paralelogramo 20">
              <a:hlinkClick r:id="rId13" action="ppaction://hlinksldjump"/>
              <a:extLst>
                <a:ext uri="{FF2B5EF4-FFF2-40B4-BE49-F238E27FC236}">
                  <a16:creationId xmlns:a16="http://schemas.microsoft.com/office/drawing/2014/main" id="{1202C672-2F3C-4ADC-BD07-85CB843595AB}"/>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3" name="Paralelogramo 27">
              <a:hlinkClick r:id="rId14" action="ppaction://hlinksldjump"/>
              <a:extLst>
                <a:ext uri="{FF2B5EF4-FFF2-40B4-BE49-F238E27FC236}">
                  <a16:creationId xmlns:a16="http://schemas.microsoft.com/office/drawing/2014/main" id="{BFA223C0-9DB8-4E96-BEE4-5C137178E8CC}"/>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4" name="Paralelogramo 29">
              <a:hlinkClick r:id="rId15" action="ppaction://hlinksldjump"/>
              <a:extLst>
                <a:ext uri="{FF2B5EF4-FFF2-40B4-BE49-F238E27FC236}">
                  <a16:creationId xmlns:a16="http://schemas.microsoft.com/office/drawing/2014/main" id="{3921C621-AC43-4F59-A3D5-18D25D444F68}"/>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pic>
        <p:nvPicPr>
          <p:cNvPr id="7" name="Imagen 6">
            <a:extLst>
              <a:ext uri="{FF2B5EF4-FFF2-40B4-BE49-F238E27FC236}">
                <a16:creationId xmlns:a16="http://schemas.microsoft.com/office/drawing/2014/main" id="{1153957E-B33A-C726-DBC2-4F8D1B36FABA}"/>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779562" y="1981200"/>
            <a:ext cx="8763000" cy="3790404"/>
          </a:xfrm>
          <a:prstGeom prst="rect">
            <a:avLst/>
          </a:prstGeom>
        </p:spPr>
      </p:pic>
    </p:spTree>
    <p:extLst>
      <p:ext uri="{BB962C8B-B14F-4D97-AF65-F5344CB8AC3E}">
        <p14:creationId xmlns:p14="http://schemas.microsoft.com/office/powerpoint/2010/main" val="1746043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8" y="772831"/>
            <a:ext cx="7427153"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35A5DA"/>
                </a:solidFill>
                <a:effectLst/>
                <a:uLnTx/>
                <a:uFillTx/>
                <a:latin typeface="Scotia" panose="020B0503020203020204" pitchFamily="34" charset="0"/>
                <a:ea typeface="+mn-ea"/>
                <a:cs typeface="Poppins SemiBold"/>
              </a:rPr>
              <a:t>Ejemplo de correo para incidencias</a:t>
            </a:r>
          </a:p>
        </p:txBody>
      </p:sp>
      <p:pic>
        <p:nvPicPr>
          <p:cNvPr id="2" name="Imagen 15" descr="Interfaz de usuario gráfica, Texto, Aplicación, Correo electrónico&#10;&#10;Descripción generada automáticamente">
            <a:extLst>
              <a:ext uri="{FF2B5EF4-FFF2-40B4-BE49-F238E27FC236}">
                <a16:creationId xmlns:a16="http://schemas.microsoft.com/office/drawing/2014/main" id="{B39D7B45-6C44-3B24-771D-7C422461B189}"/>
              </a:ext>
            </a:extLst>
          </p:cNvPr>
          <p:cNvPicPr>
            <a:picLocks noChangeAspect="1"/>
          </p:cNvPicPr>
          <p:nvPr/>
        </p:nvPicPr>
        <p:blipFill rotWithShape="1">
          <a:blip r:embed="rId4">
            <a:clrChange>
              <a:clrFrom>
                <a:srgbClr val="FFFFFF"/>
              </a:clrFrom>
              <a:clrTo>
                <a:srgbClr val="FFFFFF">
                  <a:alpha val="0"/>
                </a:srgbClr>
              </a:clrTo>
            </a:clrChange>
          </a:blip>
          <a:srcRect l="7485" t="57664" r="33187" b="2"/>
          <a:stretch/>
        </p:blipFill>
        <p:spPr>
          <a:xfrm>
            <a:off x="1779562" y="3766457"/>
            <a:ext cx="5711649" cy="1617264"/>
          </a:xfrm>
          <a:prstGeom prst="rect">
            <a:avLst/>
          </a:prstGeom>
        </p:spPr>
      </p:pic>
      <p:sp>
        <p:nvSpPr>
          <p:cNvPr id="23" name="CuadroTexto 27">
            <a:hlinkClick r:id="rId5" action="ppaction://hlinksldjump"/>
            <a:extLst>
              <a:ext uri="{FF2B5EF4-FFF2-40B4-BE49-F238E27FC236}">
                <a16:creationId xmlns:a16="http://schemas.microsoft.com/office/drawing/2014/main" id="{F3768DE0-AD67-FECE-5504-9A66B1EE4C9C}"/>
              </a:ext>
            </a:extLst>
          </p:cNvPr>
          <p:cNvSpPr txBox="1"/>
          <p:nvPr/>
        </p:nvSpPr>
        <p:spPr>
          <a:xfrm>
            <a:off x="2347840" y="114255"/>
            <a:ext cx="26116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al avalúo</a:t>
            </a:r>
          </a:p>
        </p:txBody>
      </p:sp>
      <p:pic>
        <p:nvPicPr>
          <p:cNvPr id="25" name="Imagen 29" descr="Icono&#10;&#10;Descripción generada automáticamente con confianza media">
            <a:hlinkClick r:id="" action="ppaction://hlinkshowjump?jump=firstslide"/>
            <a:extLst>
              <a:ext uri="{FF2B5EF4-FFF2-40B4-BE49-F238E27FC236}">
                <a16:creationId xmlns:a16="http://schemas.microsoft.com/office/drawing/2014/main" id="{AB966726-AB9F-0B81-CE7D-00749A6E1522}"/>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3" name="Paralelogramo 10">
            <a:hlinkClick r:id="rId5" action="ppaction://hlinksldjump"/>
            <a:extLst>
              <a:ext uri="{FF2B5EF4-FFF2-40B4-BE49-F238E27FC236}">
                <a16:creationId xmlns:a16="http://schemas.microsoft.com/office/drawing/2014/main" id="{D22728FD-AE82-A63B-EEA5-8F2F9EA0E9B8}"/>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5" action="ppaction://hlinksldjump"/>
            <a:extLst>
              <a:ext uri="{FF2B5EF4-FFF2-40B4-BE49-F238E27FC236}">
                <a16:creationId xmlns:a16="http://schemas.microsoft.com/office/drawing/2014/main" id="{B7C418A8-587A-97A7-C3C5-EE6D6F6BC0B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DB3878CE-EB90-1843-893D-AA63E3FF60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32" name="Grupo 16">
            <a:extLst>
              <a:ext uri="{FF2B5EF4-FFF2-40B4-BE49-F238E27FC236}">
                <a16:creationId xmlns:a16="http://schemas.microsoft.com/office/drawing/2014/main" id="{5636CD86-11FE-42F9-813C-1FB40E0D7AE6}"/>
              </a:ext>
            </a:extLst>
          </p:cNvPr>
          <p:cNvGrpSpPr/>
          <p:nvPr/>
        </p:nvGrpSpPr>
        <p:grpSpPr>
          <a:xfrm>
            <a:off x="1462733" y="46734"/>
            <a:ext cx="5108138" cy="438691"/>
            <a:chOff x="50358" y="-25225"/>
            <a:chExt cx="5108138" cy="438691"/>
          </a:xfrm>
        </p:grpSpPr>
        <p:sp>
          <p:nvSpPr>
            <p:cNvPr id="34" name="Paralelogramo 17">
              <a:hlinkClick r:id="rId11" action="ppaction://hlinksldjump"/>
              <a:extLst>
                <a:ext uri="{FF2B5EF4-FFF2-40B4-BE49-F238E27FC236}">
                  <a16:creationId xmlns:a16="http://schemas.microsoft.com/office/drawing/2014/main" id="{31F4D8C8-3FC8-4697-A5CF-4CB6EA7AA019}"/>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5" name="Paralelogramo 18">
              <a:hlinkClick r:id="rId12" action="ppaction://hlinksldjump"/>
              <a:extLst>
                <a:ext uri="{FF2B5EF4-FFF2-40B4-BE49-F238E27FC236}">
                  <a16:creationId xmlns:a16="http://schemas.microsoft.com/office/drawing/2014/main" id="{94F81E46-64E4-4904-A620-F193DA910312}"/>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6" name="Paralelogramo 19">
              <a:hlinkClick r:id="rId13" action="ppaction://hlinksldjump"/>
              <a:extLst>
                <a:ext uri="{FF2B5EF4-FFF2-40B4-BE49-F238E27FC236}">
                  <a16:creationId xmlns:a16="http://schemas.microsoft.com/office/drawing/2014/main" id="{EB8B1A5C-586A-41D2-8208-6B6D540BDCEE}"/>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7" name="Paralelogramo 20">
              <a:hlinkClick r:id="rId14" action="ppaction://hlinksldjump"/>
              <a:extLst>
                <a:ext uri="{FF2B5EF4-FFF2-40B4-BE49-F238E27FC236}">
                  <a16:creationId xmlns:a16="http://schemas.microsoft.com/office/drawing/2014/main" id="{52CBA81B-DE6F-432F-A582-40B555AFE81C}"/>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8" name="Paralelogramo 27">
              <a:hlinkClick r:id="rId15" action="ppaction://hlinksldjump"/>
              <a:extLst>
                <a:ext uri="{FF2B5EF4-FFF2-40B4-BE49-F238E27FC236}">
                  <a16:creationId xmlns:a16="http://schemas.microsoft.com/office/drawing/2014/main" id="{36DE35F2-FA07-4913-A199-A9E32FE566A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9" name="Paralelogramo 29">
              <a:hlinkClick r:id="rId16" action="ppaction://hlinksldjump"/>
              <a:extLst>
                <a:ext uri="{FF2B5EF4-FFF2-40B4-BE49-F238E27FC236}">
                  <a16:creationId xmlns:a16="http://schemas.microsoft.com/office/drawing/2014/main" id="{0735030A-AC44-4281-825F-66054130666C}"/>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pic>
        <p:nvPicPr>
          <p:cNvPr id="7" name="Imagen 6">
            <a:extLst>
              <a:ext uri="{FF2B5EF4-FFF2-40B4-BE49-F238E27FC236}">
                <a16:creationId xmlns:a16="http://schemas.microsoft.com/office/drawing/2014/main" id="{A315CDB9-0B6B-B1D9-9679-65A968F1EA4A}"/>
              </a:ext>
            </a:extLst>
          </p:cNvPr>
          <p:cNvPicPr>
            <a:picLocks noChangeAspect="1"/>
          </p:cNvPicPr>
          <p:nvPr/>
        </p:nvPicPr>
        <p:blipFill rotWithShape="1">
          <a:blip r:embed="rId17">
            <a:clrChange>
              <a:clrFrom>
                <a:srgbClr val="FFFFFF"/>
              </a:clrFrom>
              <a:clrTo>
                <a:srgbClr val="FFFFFF">
                  <a:alpha val="0"/>
                </a:srgbClr>
              </a:clrTo>
            </a:clrChange>
          </a:blip>
          <a:srcRect b="61803"/>
          <a:stretch/>
        </p:blipFill>
        <p:spPr>
          <a:xfrm>
            <a:off x="1779562" y="1981201"/>
            <a:ext cx="8763000" cy="1447800"/>
          </a:xfrm>
          <a:prstGeom prst="rect">
            <a:avLst/>
          </a:prstGeom>
        </p:spPr>
      </p:pic>
    </p:spTree>
    <p:extLst>
      <p:ext uri="{BB962C8B-B14F-4D97-AF65-F5344CB8AC3E}">
        <p14:creationId xmlns:p14="http://schemas.microsoft.com/office/powerpoint/2010/main" val="2570454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3C1E8"/>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0000" b="0" i="1" u="none" strike="noStrike" kern="1200" cap="none" spc="0" normalizeH="0" baseline="0" noProof="0" dirty="0">
                <a:ln>
                  <a:noFill/>
                </a:ln>
                <a:solidFill>
                  <a:srgbClr val="94E4FF"/>
                </a:solidFill>
                <a:effectLst/>
                <a:uLnTx/>
                <a:uFillTx/>
                <a:latin typeface="Poppins SemiBold" panose="00000700000000000000" pitchFamily="2" charset="0"/>
                <a:ea typeface="+mn-ea"/>
                <a:cs typeface="Poppins SemiBold" panose="00000700000000000000" pitchFamily="2" charset="0"/>
              </a:rPr>
              <a:t>3</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3160486" y="2240216"/>
            <a:ext cx="887690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800" b="1" i="1"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 la notaría</a:t>
            </a:r>
          </a:p>
        </p:txBody>
      </p:sp>
      <p:pic>
        <p:nvPicPr>
          <p:cNvPr id="7" name="Imagen 6" descr="Un dibujo de una cara feliz&#10;&#10;Descripción generada automáticamente con confianza baja">
            <a:hlinkClick r:id="rId2" action="ppaction://hlinksldjump"/>
            <a:extLst>
              <a:ext uri="{FF2B5EF4-FFF2-40B4-BE49-F238E27FC236}">
                <a16:creationId xmlns:a16="http://schemas.microsoft.com/office/drawing/2014/main" id="{D0FF0A53-0A9E-4696-84B6-7024BADBB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102928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hlinkClick r:id="rId3" action="ppaction://hlinksldjump"/>
            <a:extLst>
              <a:ext uri="{FF2B5EF4-FFF2-40B4-BE49-F238E27FC236}">
                <a16:creationId xmlns:a16="http://schemas.microsoft.com/office/drawing/2014/main" id="{BF9385FC-DCDD-517D-42F8-D2537450ACF5}"/>
              </a:ext>
            </a:extLst>
          </p:cNvPr>
          <p:cNvSpPr txBox="1"/>
          <p:nvPr/>
        </p:nvSpPr>
        <p:spPr>
          <a:xfrm>
            <a:off x="2838030" y="107446"/>
            <a:ext cx="27638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 la notaría</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8" y="772831"/>
            <a:ext cx="7427153"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73C1E8"/>
                </a:solidFill>
                <a:effectLst/>
                <a:uLnTx/>
                <a:uFillTx/>
                <a:latin typeface="Scotia" panose="020B0503020203020204" pitchFamily="34" charset="0"/>
                <a:ea typeface="+mn-ea"/>
                <a:cs typeface="Poppins SemiBold"/>
              </a:rPr>
              <a:t>Da seguimiento a la notaría</a:t>
            </a:r>
          </a:p>
        </p:txBody>
      </p:sp>
      <p:sp>
        <p:nvSpPr>
          <p:cNvPr id="4" name="TextBox 49">
            <a:extLst>
              <a:ext uri="{FF2B5EF4-FFF2-40B4-BE49-F238E27FC236}">
                <a16:creationId xmlns:a16="http://schemas.microsoft.com/office/drawing/2014/main" id="{563E6113-1277-05CF-311B-1026D5C3F6C7}"/>
              </a:ext>
            </a:extLst>
          </p:cNvPr>
          <p:cNvSpPr txBox="1"/>
          <p:nvPr/>
        </p:nvSpPr>
        <p:spPr>
          <a:xfrm>
            <a:off x="287468" y="1307388"/>
            <a:ext cx="10209808"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Durante la etapa de notaría, solo debes dar seguimiento al proceso. ¡Te mostramos cómo!</a:t>
            </a:r>
          </a:p>
        </p:txBody>
      </p:sp>
      <p:sp>
        <p:nvSpPr>
          <p:cNvPr id="6" name="TextBox 49">
            <a:extLst>
              <a:ext uri="{FF2B5EF4-FFF2-40B4-BE49-F238E27FC236}">
                <a16:creationId xmlns:a16="http://schemas.microsoft.com/office/drawing/2014/main" id="{1240E7D5-E34A-B2C3-5938-FBD53DF901C8}"/>
              </a:ext>
            </a:extLst>
          </p:cNvPr>
          <p:cNvSpPr txBox="1"/>
          <p:nvPr/>
        </p:nvSpPr>
        <p:spPr>
          <a:xfrm>
            <a:off x="1296585" y="2492693"/>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Empieza por buscar el folio, puedes ver el procedimiento </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hlinkClick r:id="rId5" action="ppaction://hlinksldjump"/>
              </a:rPr>
              <a:t>aquí.</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7" name="Rectángulo 16">
            <a:extLst>
              <a:ext uri="{FF2B5EF4-FFF2-40B4-BE49-F238E27FC236}">
                <a16:creationId xmlns:a16="http://schemas.microsoft.com/office/drawing/2014/main" id="{00A7F23A-3E82-93CB-17E6-038ABCB0EE36}"/>
              </a:ext>
            </a:extLst>
          </p:cNvPr>
          <p:cNvSpPr/>
          <p:nvPr/>
        </p:nvSpPr>
        <p:spPr>
          <a:xfrm flipH="1">
            <a:off x="1103707" y="3135540"/>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8" name="CuadroTexto 19">
            <a:extLst>
              <a:ext uri="{FF2B5EF4-FFF2-40B4-BE49-F238E27FC236}">
                <a16:creationId xmlns:a16="http://schemas.microsoft.com/office/drawing/2014/main" id="{E1A07C43-A707-8786-1D6E-3A13FAC9BE44}"/>
              </a:ext>
            </a:extLst>
          </p:cNvPr>
          <p:cNvSpPr txBox="1"/>
          <p:nvPr/>
        </p:nvSpPr>
        <p:spPr>
          <a:xfrm>
            <a:off x="156732" y="3127387"/>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73C1E8"/>
                </a:solidFill>
                <a:effectLst/>
                <a:uLnTx/>
                <a:uFillTx/>
                <a:latin typeface="Scotia Headline" panose="020B0503020203020204" pitchFamily="34" charset="0"/>
                <a:ea typeface="+mn-ea"/>
                <a:cs typeface="Poppins SemiBold" panose="00000700000000000000" pitchFamily="2" charset="0"/>
              </a:rPr>
              <a:t>02</a:t>
            </a:r>
          </a:p>
        </p:txBody>
      </p:sp>
      <p:sp>
        <p:nvSpPr>
          <p:cNvPr id="9" name="TextBox 49">
            <a:extLst>
              <a:ext uri="{FF2B5EF4-FFF2-40B4-BE49-F238E27FC236}">
                <a16:creationId xmlns:a16="http://schemas.microsoft.com/office/drawing/2014/main" id="{29BED0A5-15B1-721C-225A-C2DF60527145}"/>
              </a:ext>
            </a:extLst>
          </p:cNvPr>
          <p:cNvSpPr txBox="1"/>
          <p:nvPr/>
        </p:nvSpPr>
        <p:spPr>
          <a:xfrm>
            <a:off x="1267786" y="3024452"/>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Verifica que el diagrama de estatus se encuentre en la etapa “Notarial” y haz clic en el ícono azul.</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03707" y="2447624"/>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0882" y="241950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73C1E8"/>
                </a:solidFill>
                <a:effectLst/>
                <a:uLnTx/>
                <a:uFillTx/>
                <a:latin typeface="Scotia Headline" panose="020B0503020203020204" pitchFamily="34" charset="0"/>
                <a:ea typeface="+mn-ea"/>
                <a:cs typeface="Poppins SemiBold" panose="00000700000000000000" pitchFamily="2" charset="0"/>
              </a:rPr>
              <a:t>01</a:t>
            </a:r>
          </a:p>
        </p:txBody>
      </p:sp>
      <p:pic>
        <p:nvPicPr>
          <p:cNvPr id="32" name="Imagen 29" descr="Icono&#10;&#10;Descripción generada automáticamente con confianza media">
            <a:hlinkClick r:id="" action="ppaction://hlinkshowjump?jump=firstslide"/>
            <a:extLst>
              <a:ext uri="{FF2B5EF4-FFF2-40B4-BE49-F238E27FC236}">
                <a16:creationId xmlns:a16="http://schemas.microsoft.com/office/drawing/2014/main" id="{9B60656B-6231-77BD-B1C3-3867311F586C}"/>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grpSp>
        <p:nvGrpSpPr>
          <p:cNvPr id="38" name="Grupo 44">
            <a:extLst>
              <a:ext uri="{FF2B5EF4-FFF2-40B4-BE49-F238E27FC236}">
                <a16:creationId xmlns:a16="http://schemas.microsoft.com/office/drawing/2014/main" id="{FF61AC1E-F884-F86B-15D5-C662389E2255}"/>
              </a:ext>
            </a:extLst>
          </p:cNvPr>
          <p:cNvGrpSpPr/>
          <p:nvPr/>
        </p:nvGrpSpPr>
        <p:grpSpPr>
          <a:xfrm>
            <a:off x="4661639" y="1891777"/>
            <a:ext cx="6764488" cy="4236607"/>
            <a:chOff x="4930580" y="2192317"/>
            <a:chExt cx="6764488" cy="4236607"/>
          </a:xfrm>
        </p:grpSpPr>
        <p:grpSp>
          <p:nvGrpSpPr>
            <p:cNvPr id="39" name="Grupo 31">
              <a:extLst>
                <a:ext uri="{FF2B5EF4-FFF2-40B4-BE49-F238E27FC236}">
                  <a16:creationId xmlns:a16="http://schemas.microsoft.com/office/drawing/2014/main" id="{3D3D1A24-536B-1991-8A4D-E4CB867CA667}"/>
                </a:ext>
              </a:extLst>
            </p:cNvPr>
            <p:cNvGrpSpPr/>
            <p:nvPr/>
          </p:nvGrpSpPr>
          <p:grpSpPr>
            <a:xfrm>
              <a:off x="4930580" y="2192317"/>
              <a:ext cx="6764488" cy="4236607"/>
              <a:chOff x="4930580" y="2192317"/>
              <a:chExt cx="6764488" cy="4236607"/>
            </a:xfrm>
          </p:grpSpPr>
          <p:pic>
            <p:nvPicPr>
              <p:cNvPr id="42" name="Imagen 32">
                <a:extLst>
                  <a:ext uri="{FF2B5EF4-FFF2-40B4-BE49-F238E27FC236}">
                    <a16:creationId xmlns:a16="http://schemas.microsoft.com/office/drawing/2014/main" id="{624FB8D5-2D72-4021-C9AD-C0655466FF28}"/>
                  </a:ext>
                </a:extLst>
              </p:cNvPr>
              <p:cNvPicPr>
                <a:picLocks noChangeAspect="1"/>
              </p:cNvPicPr>
              <p:nvPr/>
            </p:nvPicPr>
            <p:blipFill rotWithShape="1">
              <a:blip r:embed="rId8"/>
              <a:srcRect l="18992" t="14521" r="18645" b="16042"/>
              <a:stretch/>
            </p:blipFill>
            <p:spPr>
              <a:xfrm>
                <a:off x="4930580" y="2192317"/>
                <a:ext cx="6764488" cy="4236607"/>
              </a:xfrm>
              <a:prstGeom prst="rect">
                <a:avLst/>
              </a:prstGeom>
            </p:spPr>
          </p:pic>
          <p:sp>
            <p:nvSpPr>
              <p:cNvPr id="43" name="Rectángulo 19">
                <a:extLst>
                  <a:ext uri="{FF2B5EF4-FFF2-40B4-BE49-F238E27FC236}">
                    <a16:creationId xmlns:a16="http://schemas.microsoft.com/office/drawing/2014/main" id="{731F3E10-6358-FB14-DD07-639E1C1DEBEF}"/>
                  </a:ext>
                </a:extLst>
              </p:cNvPr>
              <p:cNvSpPr/>
              <p:nvPr/>
            </p:nvSpPr>
            <p:spPr>
              <a:xfrm>
                <a:off x="10063387" y="2593701"/>
                <a:ext cx="1253265" cy="283678"/>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ángulo 20">
                <a:extLst>
                  <a:ext uri="{FF2B5EF4-FFF2-40B4-BE49-F238E27FC236}">
                    <a16:creationId xmlns:a16="http://schemas.microsoft.com/office/drawing/2014/main" id="{79CA8B57-4A56-D548-38D0-5366CF8A76CD}"/>
                  </a:ext>
                </a:extLst>
              </p:cNvPr>
              <p:cNvSpPr/>
              <p:nvPr/>
            </p:nvSpPr>
            <p:spPr>
              <a:xfrm>
                <a:off x="10456567" y="2448972"/>
                <a:ext cx="1178191" cy="283678"/>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CuadroTexto 17">
              <a:extLst>
                <a:ext uri="{FF2B5EF4-FFF2-40B4-BE49-F238E27FC236}">
                  <a16:creationId xmlns:a16="http://schemas.microsoft.com/office/drawing/2014/main" id="{38CD899C-ABC9-BAC9-6CB7-976A09EB4EE2}"/>
                </a:ext>
              </a:extLst>
            </p:cNvPr>
            <p:cNvSpPr txBox="1"/>
            <p:nvPr/>
          </p:nvSpPr>
          <p:spPr>
            <a:xfrm>
              <a:off x="10387730" y="2459328"/>
              <a:ext cx="861133"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41" name="CuadroTexto 18">
              <a:extLst>
                <a:ext uri="{FF2B5EF4-FFF2-40B4-BE49-F238E27FC236}">
                  <a16:creationId xmlns:a16="http://schemas.microsoft.com/office/drawing/2014/main" id="{ACB40A42-1AD4-553C-3BAA-913E2B31543A}"/>
                </a:ext>
              </a:extLst>
            </p:cNvPr>
            <p:cNvSpPr txBox="1"/>
            <p:nvPr/>
          </p:nvSpPr>
          <p:spPr>
            <a:xfrm>
              <a:off x="9984535" y="2600254"/>
              <a:ext cx="732893"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pic>
        <p:nvPicPr>
          <p:cNvPr id="45" name="Graphic 44" descr="Cursor with solid fill">
            <a:extLst>
              <a:ext uri="{FF2B5EF4-FFF2-40B4-BE49-F238E27FC236}">
                <a16:creationId xmlns:a16="http://schemas.microsoft.com/office/drawing/2014/main" id="{63245203-61B7-0492-0EE0-5CC3BC5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6233" y="3257238"/>
            <a:ext cx="578035" cy="578035"/>
          </a:xfrm>
          <a:prstGeom prst="rect">
            <a:avLst/>
          </a:prstGeom>
        </p:spPr>
      </p:pic>
      <p:sp>
        <p:nvSpPr>
          <p:cNvPr id="3" name="Paralelogramo 10">
            <a:hlinkClick r:id="rId3" action="ppaction://hlinksldjump"/>
            <a:extLst>
              <a:ext uri="{FF2B5EF4-FFF2-40B4-BE49-F238E27FC236}">
                <a16:creationId xmlns:a16="http://schemas.microsoft.com/office/drawing/2014/main" id="{A4AEB8E9-387E-75C7-4C4A-0A7F30BCA158}"/>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0" name="Paralelogramo 32">
            <a:hlinkClick r:id="rId3" action="ppaction://hlinksldjump"/>
            <a:extLst>
              <a:ext uri="{FF2B5EF4-FFF2-40B4-BE49-F238E27FC236}">
                <a16:creationId xmlns:a16="http://schemas.microsoft.com/office/drawing/2014/main" id="{C76AF8D6-0C9B-626C-D649-62E7D37EC636}"/>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1" name="Gráfico 37">
            <a:hlinkClick r:id="rId11" action="ppaction://hlinksldjump"/>
            <a:extLst>
              <a:ext uri="{FF2B5EF4-FFF2-40B4-BE49-F238E27FC236}">
                <a16:creationId xmlns:a16="http://schemas.microsoft.com/office/drawing/2014/main" id="{AA66D9EE-2FF8-DF50-FDB3-39746C33F9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grpSp>
        <p:nvGrpSpPr>
          <p:cNvPr id="31" name="Grupo 16">
            <a:extLst>
              <a:ext uri="{FF2B5EF4-FFF2-40B4-BE49-F238E27FC236}">
                <a16:creationId xmlns:a16="http://schemas.microsoft.com/office/drawing/2014/main" id="{FC350E2A-6B43-4F88-BD0E-BE849DE09323}"/>
              </a:ext>
            </a:extLst>
          </p:cNvPr>
          <p:cNvGrpSpPr/>
          <p:nvPr/>
        </p:nvGrpSpPr>
        <p:grpSpPr>
          <a:xfrm>
            <a:off x="1500833" y="48907"/>
            <a:ext cx="5260538" cy="438691"/>
            <a:chOff x="50358" y="-25225"/>
            <a:chExt cx="5260538" cy="438691"/>
          </a:xfrm>
        </p:grpSpPr>
        <p:sp>
          <p:nvSpPr>
            <p:cNvPr id="34" name="Paralelogramo 17">
              <a:hlinkClick r:id="rId14" action="ppaction://hlinksldjump"/>
              <a:extLst>
                <a:ext uri="{FF2B5EF4-FFF2-40B4-BE49-F238E27FC236}">
                  <a16:creationId xmlns:a16="http://schemas.microsoft.com/office/drawing/2014/main" id="{F8C32326-A195-47F1-8A09-B9246308DCFD}"/>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46" name="Paralelogramo 18">
              <a:hlinkClick r:id="rId15" action="ppaction://hlinksldjump"/>
              <a:extLst>
                <a:ext uri="{FF2B5EF4-FFF2-40B4-BE49-F238E27FC236}">
                  <a16:creationId xmlns:a16="http://schemas.microsoft.com/office/drawing/2014/main" id="{7C6573FB-C2F9-4459-A58A-74B7DD06B71F}"/>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47" name="Paralelogramo 19">
              <a:hlinkClick r:id="rId16" action="ppaction://hlinksldjump"/>
              <a:extLst>
                <a:ext uri="{FF2B5EF4-FFF2-40B4-BE49-F238E27FC236}">
                  <a16:creationId xmlns:a16="http://schemas.microsoft.com/office/drawing/2014/main" id="{F98079A9-B4A1-4694-A399-26EA437CF674}"/>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8" name="Paralelogramo 20">
              <a:hlinkClick r:id="rId17" action="ppaction://hlinksldjump"/>
              <a:extLst>
                <a:ext uri="{FF2B5EF4-FFF2-40B4-BE49-F238E27FC236}">
                  <a16:creationId xmlns:a16="http://schemas.microsoft.com/office/drawing/2014/main" id="{5FCB0848-E55B-48F4-A962-DFF059D9A386}"/>
                </a:ext>
              </a:extLst>
            </p:cNvPr>
            <p:cNvSpPr/>
            <p:nvPr/>
          </p:nvSpPr>
          <p:spPr>
            <a:xfrm>
              <a:off x="40394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9" name="Paralelogramo 27">
              <a:hlinkClick r:id="rId18" action="ppaction://hlinksldjump"/>
              <a:extLst>
                <a:ext uri="{FF2B5EF4-FFF2-40B4-BE49-F238E27FC236}">
                  <a16:creationId xmlns:a16="http://schemas.microsoft.com/office/drawing/2014/main" id="{DF92E061-23E1-492E-8ABA-D6B2C2729883}"/>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50" name="Paralelogramo 29">
              <a:hlinkClick r:id="rId19" action="ppaction://hlinksldjump"/>
              <a:extLst>
                <a:ext uri="{FF2B5EF4-FFF2-40B4-BE49-F238E27FC236}">
                  <a16:creationId xmlns:a16="http://schemas.microsoft.com/office/drawing/2014/main" id="{62873D10-00AB-46BF-B5DD-1FBF55D2B5A0}"/>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30881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8" y="772831"/>
            <a:ext cx="7427153"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73C1E8"/>
                </a:solidFill>
                <a:effectLst/>
                <a:uLnTx/>
                <a:uFillTx/>
                <a:latin typeface="Scotia" panose="020B0503020203020204" pitchFamily="34" charset="0"/>
                <a:ea typeface="+mn-ea"/>
                <a:cs typeface="Poppins SemiBold"/>
              </a:rPr>
              <a:t>Da seguimiento a la notaría</a:t>
            </a:r>
          </a:p>
        </p:txBody>
      </p:sp>
      <p:sp>
        <p:nvSpPr>
          <p:cNvPr id="6" name="TextBox 49">
            <a:extLst>
              <a:ext uri="{FF2B5EF4-FFF2-40B4-BE49-F238E27FC236}">
                <a16:creationId xmlns:a16="http://schemas.microsoft.com/office/drawing/2014/main" id="{1240E7D5-E34A-B2C3-5938-FBD53DF901C8}"/>
              </a:ext>
            </a:extLst>
          </p:cNvPr>
          <p:cNvSpPr txBox="1"/>
          <p:nvPr/>
        </p:nvSpPr>
        <p:spPr>
          <a:xfrm>
            <a:off x="1306302" y="1850805"/>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te desplegará la vista inicial del folio.</a:t>
            </a:r>
          </a:p>
        </p:txBody>
      </p:sp>
      <p:sp>
        <p:nvSpPr>
          <p:cNvPr id="7" name="Rectángulo 16">
            <a:extLst>
              <a:ext uri="{FF2B5EF4-FFF2-40B4-BE49-F238E27FC236}">
                <a16:creationId xmlns:a16="http://schemas.microsoft.com/office/drawing/2014/main" id="{00A7F23A-3E82-93CB-17E6-038ABCB0EE36}"/>
              </a:ext>
            </a:extLst>
          </p:cNvPr>
          <p:cNvSpPr/>
          <p:nvPr/>
        </p:nvSpPr>
        <p:spPr>
          <a:xfrm flipH="1">
            <a:off x="1103707" y="2743503"/>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8" name="CuadroTexto 19">
            <a:extLst>
              <a:ext uri="{FF2B5EF4-FFF2-40B4-BE49-F238E27FC236}">
                <a16:creationId xmlns:a16="http://schemas.microsoft.com/office/drawing/2014/main" id="{E1A07C43-A707-8786-1D6E-3A13FAC9BE44}"/>
              </a:ext>
            </a:extLst>
          </p:cNvPr>
          <p:cNvSpPr txBox="1"/>
          <p:nvPr/>
        </p:nvSpPr>
        <p:spPr>
          <a:xfrm>
            <a:off x="230599" y="2762742"/>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73C1E8"/>
                </a:solidFill>
                <a:effectLst/>
                <a:uLnTx/>
                <a:uFillTx/>
                <a:latin typeface="Scotia Headline" panose="020B0503020203020204" pitchFamily="34" charset="0"/>
                <a:ea typeface="+mn-ea"/>
                <a:cs typeface="Poppins SemiBold" panose="00000700000000000000" pitchFamily="2" charset="0"/>
              </a:rPr>
              <a:t>04</a:t>
            </a:r>
          </a:p>
        </p:txBody>
      </p:sp>
      <p:sp>
        <p:nvSpPr>
          <p:cNvPr id="9" name="TextBox 49">
            <a:extLst>
              <a:ext uri="{FF2B5EF4-FFF2-40B4-BE49-F238E27FC236}">
                <a16:creationId xmlns:a16="http://schemas.microsoft.com/office/drawing/2014/main" id="{29BED0A5-15B1-721C-225A-C2DF60527145}"/>
              </a:ext>
            </a:extLst>
          </p:cNvPr>
          <p:cNvSpPr txBox="1"/>
          <p:nvPr/>
        </p:nvSpPr>
        <p:spPr>
          <a:xfrm>
            <a:off x="1267786" y="2782669"/>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En el campo “Notario” observa si ya hay un notario asignado.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3424" y="1805736"/>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30599" y="1777613"/>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73C1E8"/>
                </a:solidFill>
                <a:effectLst/>
                <a:uLnTx/>
                <a:uFillTx/>
                <a:latin typeface="Scotia Headline" panose="020B0503020203020204" pitchFamily="34" charset="0"/>
                <a:ea typeface="+mn-ea"/>
                <a:cs typeface="Poppins SemiBold" panose="00000700000000000000" pitchFamily="2" charset="0"/>
              </a:rPr>
              <a:t>03</a:t>
            </a:r>
          </a:p>
        </p:txBody>
      </p:sp>
      <p:pic>
        <p:nvPicPr>
          <p:cNvPr id="16" name="Imagen 17">
            <a:extLst>
              <a:ext uri="{FF2B5EF4-FFF2-40B4-BE49-F238E27FC236}">
                <a16:creationId xmlns:a16="http://schemas.microsoft.com/office/drawing/2014/main" id="{5E76DC90-3882-0843-23F5-24939119B7B7}"/>
              </a:ext>
            </a:extLst>
          </p:cNvPr>
          <p:cNvPicPr>
            <a:picLocks noChangeAspect="1"/>
          </p:cNvPicPr>
          <p:nvPr/>
        </p:nvPicPr>
        <p:blipFill rotWithShape="1">
          <a:blip r:embed="rId4"/>
          <a:srcRect l="19694" t="28539" r="20569" b="16723"/>
          <a:stretch/>
        </p:blipFill>
        <p:spPr>
          <a:xfrm>
            <a:off x="4276562" y="1819330"/>
            <a:ext cx="7617764" cy="3926524"/>
          </a:xfrm>
          <a:prstGeom prst="rect">
            <a:avLst/>
          </a:prstGeom>
        </p:spPr>
      </p:pic>
      <p:sp>
        <p:nvSpPr>
          <p:cNvPr id="21" name="Rectangle 20">
            <a:extLst>
              <a:ext uri="{FF2B5EF4-FFF2-40B4-BE49-F238E27FC236}">
                <a16:creationId xmlns:a16="http://schemas.microsoft.com/office/drawing/2014/main" id="{5FDFB586-A08F-8313-9C17-E2767EDB5E34}"/>
              </a:ext>
            </a:extLst>
          </p:cNvPr>
          <p:cNvSpPr/>
          <p:nvPr/>
        </p:nvSpPr>
        <p:spPr>
          <a:xfrm>
            <a:off x="4276562" y="2679405"/>
            <a:ext cx="947568" cy="163032"/>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7">
            <a:hlinkClick r:id="rId5" action="ppaction://hlinksldjump"/>
            <a:extLst>
              <a:ext uri="{FF2B5EF4-FFF2-40B4-BE49-F238E27FC236}">
                <a16:creationId xmlns:a16="http://schemas.microsoft.com/office/drawing/2014/main" id="{E24176A1-56A3-9B98-6C52-D2107CF0FF78}"/>
              </a:ext>
            </a:extLst>
          </p:cNvPr>
          <p:cNvSpPr txBox="1"/>
          <p:nvPr/>
        </p:nvSpPr>
        <p:spPr>
          <a:xfrm>
            <a:off x="2838030" y="107446"/>
            <a:ext cx="27638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 la notaría</a:t>
            </a:r>
          </a:p>
        </p:txBody>
      </p:sp>
      <p:pic>
        <p:nvPicPr>
          <p:cNvPr id="29" name="Imagen 29" descr="Icono&#10;&#10;Descripción generada automáticamente con confianza media">
            <a:hlinkClick r:id="" action="ppaction://hlinkshowjump?jump=firstslide"/>
            <a:extLst>
              <a:ext uri="{FF2B5EF4-FFF2-40B4-BE49-F238E27FC236}">
                <a16:creationId xmlns:a16="http://schemas.microsoft.com/office/drawing/2014/main" id="{FEA45A6F-B6E8-BA81-E8CF-D7627749FA51}"/>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5" action="ppaction://hlinksldjump"/>
            <a:extLst>
              <a:ext uri="{FF2B5EF4-FFF2-40B4-BE49-F238E27FC236}">
                <a16:creationId xmlns:a16="http://schemas.microsoft.com/office/drawing/2014/main" id="{C0C61D4E-BE8A-FB93-A55E-09E1DFF4A11C}"/>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5" action="ppaction://hlinksldjump"/>
            <a:extLst>
              <a:ext uri="{FF2B5EF4-FFF2-40B4-BE49-F238E27FC236}">
                <a16:creationId xmlns:a16="http://schemas.microsoft.com/office/drawing/2014/main" id="{5E3830EE-0BFB-51F0-76D1-4AECF31A54E5}"/>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8" action="ppaction://hlinksldjump"/>
            <a:extLst>
              <a:ext uri="{FF2B5EF4-FFF2-40B4-BE49-F238E27FC236}">
                <a16:creationId xmlns:a16="http://schemas.microsoft.com/office/drawing/2014/main" id="{881477F4-332C-80D7-96B9-9CD13C71B1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25" name="Grupo 16">
            <a:extLst>
              <a:ext uri="{FF2B5EF4-FFF2-40B4-BE49-F238E27FC236}">
                <a16:creationId xmlns:a16="http://schemas.microsoft.com/office/drawing/2014/main" id="{64EE4041-54C7-457A-AC3F-0E0F9AE5C194}"/>
              </a:ext>
            </a:extLst>
          </p:cNvPr>
          <p:cNvGrpSpPr/>
          <p:nvPr/>
        </p:nvGrpSpPr>
        <p:grpSpPr>
          <a:xfrm>
            <a:off x="1488133" y="48907"/>
            <a:ext cx="5260538" cy="438691"/>
            <a:chOff x="50358" y="-25225"/>
            <a:chExt cx="5260538" cy="438691"/>
          </a:xfrm>
        </p:grpSpPr>
        <p:sp>
          <p:nvSpPr>
            <p:cNvPr id="28" name="Paralelogramo 17">
              <a:hlinkClick r:id="rId11" action="ppaction://hlinksldjump"/>
              <a:extLst>
                <a:ext uri="{FF2B5EF4-FFF2-40B4-BE49-F238E27FC236}">
                  <a16:creationId xmlns:a16="http://schemas.microsoft.com/office/drawing/2014/main" id="{CEDCA3B8-BDBD-4BDB-AD6A-37827CE8049C}"/>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0" name="Paralelogramo 18">
              <a:hlinkClick r:id="rId12" action="ppaction://hlinksldjump"/>
              <a:extLst>
                <a:ext uri="{FF2B5EF4-FFF2-40B4-BE49-F238E27FC236}">
                  <a16:creationId xmlns:a16="http://schemas.microsoft.com/office/drawing/2014/main" id="{E4188EA6-25DA-46F9-A498-1E963D6F2B4B}"/>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1" name="Paralelogramo 19">
              <a:hlinkClick r:id="rId13" action="ppaction://hlinksldjump"/>
              <a:extLst>
                <a:ext uri="{FF2B5EF4-FFF2-40B4-BE49-F238E27FC236}">
                  <a16:creationId xmlns:a16="http://schemas.microsoft.com/office/drawing/2014/main" id="{3BBBB2A5-D7D5-4C33-A035-E481D1EC59DF}"/>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2" name="Paralelogramo 20">
              <a:hlinkClick r:id="rId14" action="ppaction://hlinksldjump"/>
              <a:extLst>
                <a:ext uri="{FF2B5EF4-FFF2-40B4-BE49-F238E27FC236}">
                  <a16:creationId xmlns:a16="http://schemas.microsoft.com/office/drawing/2014/main" id="{37165F98-84C5-405D-A4B4-55062D92763D}"/>
                </a:ext>
              </a:extLst>
            </p:cNvPr>
            <p:cNvSpPr/>
            <p:nvPr/>
          </p:nvSpPr>
          <p:spPr>
            <a:xfrm>
              <a:off x="40394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4" name="Paralelogramo 27">
              <a:hlinkClick r:id="rId15" action="ppaction://hlinksldjump"/>
              <a:extLst>
                <a:ext uri="{FF2B5EF4-FFF2-40B4-BE49-F238E27FC236}">
                  <a16:creationId xmlns:a16="http://schemas.microsoft.com/office/drawing/2014/main" id="{15840ACB-F3F8-42A8-9867-0A951F0F1DFF}"/>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5" name="Paralelogramo 29">
              <a:hlinkClick r:id="rId16" action="ppaction://hlinksldjump"/>
              <a:extLst>
                <a:ext uri="{FF2B5EF4-FFF2-40B4-BE49-F238E27FC236}">
                  <a16:creationId xmlns:a16="http://schemas.microsoft.com/office/drawing/2014/main" id="{61FC0165-EF96-49A1-BFC6-60E7943EEA3A}"/>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689799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8" y="772831"/>
            <a:ext cx="7427153"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73C1E8"/>
                </a:solidFill>
                <a:effectLst/>
                <a:uLnTx/>
                <a:uFillTx/>
                <a:latin typeface="Scotia" panose="020B0503020203020204" pitchFamily="34" charset="0"/>
                <a:ea typeface="+mn-ea"/>
                <a:cs typeface="Poppins SemiBold"/>
              </a:rPr>
              <a:t>Da seguimiento a la notaría</a:t>
            </a:r>
          </a:p>
        </p:txBody>
      </p:sp>
      <p:pic>
        <p:nvPicPr>
          <p:cNvPr id="4" name="Imagen 17">
            <a:extLst>
              <a:ext uri="{FF2B5EF4-FFF2-40B4-BE49-F238E27FC236}">
                <a16:creationId xmlns:a16="http://schemas.microsoft.com/office/drawing/2014/main" id="{AE826ED7-5475-F36D-020A-CD0006567F6C}"/>
              </a:ext>
            </a:extLst>
          </p:cNvPr>
          <p:cNvPicPr>
            <a:picLocks noChangeAspect="1"/>
          </p:cNvPicPr>
          <p:nvPr/>
        </p:nvPicPr>
        <p:blipFill rotWithShape="1">
          <a:blip r:embed="rId4"/>
          <a:srcRect l="19694" t="28539" r="52579" b="16723"/>
          <a:stretch/>
        </p:blipFill>
        <p:spPr>
          <a:xfrm>
            <a:off x="1070144" y="2500320"/>
            <a:ext cx="3535771" cy="3926524"/>
          </a:xfrm>
          <a:prstGeom prst="rect">
            <a:avLst/>
          </a:prstGeom>
        </p:spPr>
      </p:pic>
      <p:pic>
        <p:nvPicPr>
          <p:cNvPr id="10" name="Imagen 51">
            <a:extLst>
              <a:ext uri="{FF2B5EF4-FFF2-40B4-BE49-F238E27FC236}">
                <a16:creationId xmlns:a16="http://schemas.microsoft.com/office/drawing/2014/main" id="{19C44780-3045-934D-93E5-DA0172F28709}"/>
              </a:ext>
            </a:extLst>
          </p:cNvPr>
          <p:cNvPicPr>
            <a:picLocks noChangeAspect="1"/>
          </p:cNvPicPr>
          <p:nvPr/>
        </p:nvPicPr>
        <p:blipFill rotWithShape="1">
          <a:blip r:embed="rId5"/>
          <a:srcRect l="19474" t="29918" r="52500" b="18363"/>
          <a:stretch/>
        </p:blipFill>
        <p:spPr>
          <a:xfrm>
            <a:off x="7331435" y="2545183"/>
            <a:ext cx="3769508" cy="3912785"/>
          </a:xfrm>
          <a:prstGeom prst="rect">
            <a:avLst/>
          </a:prstGeom>
        </p:spPr>
      </p:pic>
      <p:sp>
        <p:nvSpPr>
          <p:cNvPr id="11" name="Redondear rectángulo de esquina del mismo lado 53">
            <a:extLst>
              <a:ext uri="{FF2B5EF4-FFF2-40B4-BE49-F238E27FC236}">
                <a16:creationId xmlns:a16="http://schemas.microsoft.com/office/drawing/2014/main" id="{9F60B565-00AA-34DA-EEDC-938611F8299F}"/>
              </a:ext>
            </a:extLst>
          </p:cNvPr>
          <p:cNvSpPr/>
          <p:nvPr/>
        </p:nvSpPr>
        <p:spPr>
          <a:xfrm rot="16200000">
            <a:off x="8736230" y="-1041728"/>
            <a:ext cx="959918" cy="5951621"/>
          </a:xfrm>
          <a:prstGeom prst="round2SameRect">
            <a:avLst/>
          </a:prstGeom>
          <a:solidFill>
            <a:srgbClr val="85CCEC">
              <a:alpha val="414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49">
            <a:extLst>
              <a:ext uri="{FF2B5EF4-FFF2-40B4-BE49-F238E27FC236}">
                <a16:creationId xmlns:a16="http://schemas.microsoft.com/office/drawing/2014/main" id="{6980CC1C-B53C-9833-7CB6-0ACED1AAC44C}"/>
              </a:ext>
            </a:extLst>
          </p:cNvPr>
          <p:cNvSpPr txBox="1"/>
          <p:nvPr/>
        </p:nvSpPr>
        <p:spPr>
          <a:xfrm>
            <a:off x="6425951" y="1700928"/>
            <a:ext cx="4890702"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Si el notario ya está asignado, el folio avanzará a la confirmación de condiciones financieras, ¡continúa en la siguiente etapa!</a:t>
            </a:r>
          </a:p>
        </p:txBody>
      </p:sp>
      <p:sp>
        <p:nvSpPr>
          <p:cNvPr id="15" name="Redondear rectángulo de esquina del mismo lado 57">
            <a:extLst>
              <a:ext uri="{FF2B5EF4-FFF2-40B4-BE49-F238E27FC236}">
                <a16:creationId xmlns:a16="http://schemas.microsoft.com/office/drawing/2014/main" id="{E5C52BD4-D9F2-4F03-1D33-54C9D5323DE3}"/>
              </a:ext>
            </a:extLst>
          </p:cNvPr>
          <p:cNvSpPr/>
          <p:nvPr/>
        </p:nvSpPr>
        <p:spPr>
          <a:xfrm rot="5400000">
            <a:off x="2419222" y="-973979"/>
            <a:ext cx="959918" cy="5816123"/>
          </a:xfrm>
          <a:prstGeom prst="round2SameRect">
            <a:avLst/>
          </a:prstGeom>
          <a:solidFill>
            <a:srgbClr val="85CCEC">
              <a:alpha val="408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49">
            <a:extLst>
              <a:ext uri="{FF2B5EF4-FFF2-40B4-BE49-F238E27FC236}">
                <a16:creationId xmlns:a16="http://schemas.microsoft.com/office/drawing/2014/main" id="{F4A4992C-558B-1CE5-AADC-8948341D1F4D}"/>
              </a:ext>
            </a:extLst>
          </p:cNvPr>
          <p:cNvSpPr txBox="1"/>
          <p:nvPr/>
        </p:nvSpPr>
        <p:spPr>
          <a:xfrm>
            <a:off x="1008515" y="1745264"/>
            <a:ext cx="4275782"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Si el notario todavía no está asignado, debes esperar hasta que lo esté.</a:t>
            </a:r>
          </a:p>
        </p:txBody>
      </p:sp>
      <p:pic>
        <p:nvPicPr>
          <p:cNvPr id="20" name="Gráfico 2" descr="Clock contorno">
            <a:extLst>
              <a:ext uri="{FF2B5EF4-FFF2-40B4-BE49-F238E27FC236}">
                <a16:creationId xmlns:a16="http://schemas.microsoft.com/office/drawing/2014/main" id="{C2F52BC8-F585-DA72-1216-0F698E5B35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25" y="1563716"/>
            <a:ext cx="735226" cy="735226"/>
          </a:xfrm>
          <a:prstGeom prst="rect">
            <a:avLst/>
          </a:prstGeom>
        </p:spPr>
      </p:pic>
      <p:pic>
        <p:nvPicPr>
          <p:cNvPr id="22" name="Gráfico 4" descr="Completed contorno">
            <a:extLst>
              <a:ext uri="{FF2B5EF4-FFF2-40B4-BE49-F238E27FC236}">
                <a16:creationId xmlns:a16="http://schemas.microsoft.com/office/drawing/2014/main" id="{D7A113E8-592E-96D0-68C4-618E31E08F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77600" y="1454123"/>
            <a:ext cx="914400" cy="914400"/>
          </a:xfrm>
          <a:prstGeom prst="rect">
            <a:avLst/>
          </a:prstGeom>
        </p:spPr>
      </p:pic>
      <p:sp>
        <p:nvSpPr>
          <p:cNvPr id="23" name="Rectangle 22">
            <a:extLst>
              <a:ext uri="{FF2B5EF4-FFF2-40B4-BE49-F238E27FC236}">
                <a16:creationId xmlns:a16="http://schemas.microsoft.com/office/drawing/2014/main" id="{B59F5FF9-7AD2-14E5-2210-D76E2FAC9B62}"/>
              </a:ext>
            </a:extLst>
          </p:cNvPr>
          <p:cNvSpPr/>
          <p:nvPr/>
        </p:nvSpPr>
        <p:spPr>
          <a:xfrm>
            <a:off x="1091058" y="3342289"/>
            <a:ext cx="2660672" cy="175611"/>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B7F93FB-1F8D-43F5-46E8-7485CB6D0AE8}"/>
              </a:ext>
            </a:extLst>
          </p:cNvPr>
          <p:cNvSpPr/>
          <p:nvPr/>
        </p:nvSpPr>
        <p:spPr>
          <a:xfrm>
            <a:off x="7331435" y="3360895"/>
            <a:ext cx="3401621" cy="157006"/>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uadroTexto 27">
            <a:hlinkClick r:id="rId10" action="ppaction://hlinksldjump"/>
            <a:extLst>
              <a:ext uri="{FF2B5EF4-FFF2-40B4-BE49-F238E27FC236}">
                <a16:creationId xmlns:a16="http://schemas.microsoft.com/office/drawing/2014/main" id="{A0322AEB-44F1-CFE2-3739-63B0EB148D4D}"/>
              </a:ext>
            </a:extLst>
          </p:cNvPr>
          <p:cNvSpPr txBox="1"/>
          <p:nvPr/>
        </p:nvSpPr>
        <p:spPr>
          <a:xfrm>
            <a:off x="2838030" y="107446"/>
            <a:ext cx="27638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Da seguimiento a la notaría</a:t>
            </a:r>
          </a:p>
        </p:txBody>
      </p:sp>
      <p:pic>
        <p:nvPicPr>
          <p:cNvPr id="31" name="Imagen 29" descr="Icono&#10;&#10;Descripción generada automáticamente con confianza media">
            <a:hlinkClick r:id="" action="ppaction://hlinkshowjump?jump=firstslide"/>
            <a:extLst>
              <a:ext uri="{FF2B5EF4-FFF2-40B4-BE49-F238E27FC236}">
                <a16:creationId xmlns:a16="http://schemas.microsoft.com/office/drawing/2014/main" id="{0CCDF29B-C468-B1C7-34C0-F091E421D814}"/>
              </a:ext>
            </a:extLst>
          </p:cNvPr>
          <p:cNvPicPr>
            <a:picLocks noChangeAspect="1"/>
          </p:cNvPicPr>
          <p:nvPr/>
        </p:nvPicPr>
        <p:blipFill rotWithShape="1">
          <a:blip r:embed="rId11">
            <a:alphaModFix amt="70000"/>
            <a:duotone>
              <a:prstClr val="black"/>
              <a:schemeClr val="tx2">
                <a:tint val="45000"/>
                <a:satMod val="400000"/>
              </a:schemeClr>
            </a:duotone>
            <a:extLst>
              <a:ext uri="{BEBA8EAE-BF5A-486C-A8C5-ECC9F3942E4B}">
                <a14:imgProps xmlns:a14="http://schemas.microsoft.com/office/drawing/2010/main">
                  <a14:imgLayer r:embed="rId12">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10" action="ppaction://hlinksldjump"/>
            <a:extLst>
              <a:ext uri="{FF2B5EF4-FFF2-40B4-BE49-F238E27FC236}">
                <a16:creationId xmlns:a16="http://schemas.microsoft.com/office/drawing/2014/main" id="{09D7E200-1C62-45A1-B129-6BDF5EC1D8E8}"/>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10" action="ppaction://hlinksldjump"/>
            <a:extLst>
              <a:ext uri="{FF2B5EF4-FFF2-40B4-BE49-F238E27FC236}">
                <a16:creationId xmlns:a16="http://schemas.microsoft.com/office/drawing/2014/main" id="{DFB40C6A-4F40-EABE-7632-70683D465A20}"/>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13" action="ppaction://hlinksldjump"/>
            <a:extLst>
              <a:ext uri="{FF2B5EF4-FFF2-40B4-BE49-F238E27FC236}">
                <a16:creationId xmlns:a16="http://schemas.microsoft.com/office/drawing/2014/main" id="{577FD68E-90E5-290F-73FE-F34272D39A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8829" y="117032"/>
            <a:ext cx="225465" cy="274214"/>
          </a:xfrm>
          <a:prstGeom prst="rect">
            <a:avLst/>
          </a:prstGeom>
        </p:spPr>
      </p:pic>
      <p:grpSp>
        <p:nvGrpSpPr>
          <p:cNvPr id="27" name="Grupo 16">
            <a:extLst>
              <a:ext uri="{FF2B5EF4-FFF2-40B4-BE49-F238E27FC236}">
                <a16:creationId xmlns:a16="http://schemas.microsoft.com/office/drawing/2014/main" id="{5C9C55A2-419C-404B-A6E5-2B5D6BB7A2BF}"/>
              </a:ext>
            </a:extLst>
          </p:cNvPr>
          <p:cNvGrpSpPr/>
          <p:nvPr/>
        </p:nvGrpSpPr>
        <p:grpSpPr>
          <a:xfrm>
            <a:off x="1488133" y="48907"/>
            <a:ext cx="5260538" cy="438691"/>
            <a:chOff x="50358" y="-25225"/>
            <a:chExt cx="5260538" cy="438691"/>
          </a:xfrm>
        </p:grpSpPr>
        <p:sp>
          <p:nvSpPr>
            <p:cNvPr id="30" name="Paralelogramo 17">
              <a:hlinkClick r:id="rId16" action="ppaction://hlinksldjump"/>
              <a:extLst>
                <a:ext uri="{FF2B5EF4-FFF2-40B4-BE49-F238E27FC236}">
                  <a16:creationId xmlns:a16="http://schemas.microsoft.com/office/drawing/2014/main" id="{16420EAB-EA18-456F-9C19-28EF9F233D75}"/>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2" name="Paralelogramo 18">
              <a:hlinkClick r:id="rId17" action="ppaction://hlinksldjump"/>
              <a:extLst>
                <a:ext uri="{FF2B5EF4-FFF2-40B4-BE49-F238E27FC236}">
                  <a16:creationId xmlns:a16="http://schemas.microsoft.com/office/drawing/2014/main" id="{A25F92CD-02E6-46F2-AF01-0104B6545D68}"/>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18" action="ppaction://hlinksldjump"/>
              <a:extLst>
                <a:ext uri="{FF2B5EF4-FFF2-40B4-BE49-F238E27FC236}">
                  <a16:creationId xmlns:a16="http://schemas.microsoft.com/office/drawing/2014/main" id="{934FB15F-8E64-4E8A-8789-931C05AA7397}"/>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19" action="ppaction://hlinksldjump"/>
              <a:extLst>
                <a:ext uri="{FF2B5EF4-FFF2-40B4-BE49-F238E27FC236}">
                  <a16:creationId xmlns:a16="http://schemas.microsoft.com/office/drawing/2014/main" id="{B18C85E3-AB05-4B59-87DC-D6C37718D8DF}"/>
                </a:ext>
              </a:extLst>
            </p:cNvPr>
            <p:cNvSpPr/>
            <p:nvPr/>
          </p:nvSpPr>
          <p:spPr>
            <a:xfrm>
              <a:off x="40394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20" action="ppaction://hlinksldjump"/>
              <a:extLst>
                <a:ext uri="{FF2B5EF4-FFF2-40B4-BE49-F238E27FC236}">
                  <a16:creationId xmlns:a16="http://schemas.microsoft.com/office/drawing/2014/main" id="{E7A9660A-0EB2-4AA9-BA83-B8F4EC311626}"/>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21" action="ppaction://hlinksldjump"/>
              <a:extLst>
                <a:ext uri="{FF2B5EF4-FFF2-40B4-BE49-F238E27FC236}">
                  <a16:creationId xmlns:a16="http://schemas.microsoft.com/office/drawing/2014/main" id="{89322CD6-1532-4461-8E1E-A36FEBE5C115}"/>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66921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42076D56-4498-FD94-C8D8-20D1158805AD}"/>
              </a:ext>
            </a:extLst>
          </p:cNvPr>
          <p:cNvSpPr/>
          <p:nvPr/>
        </p:nvSpPr>
        <p:spPr>
          <a:xfrm>
            <a:off x="0" y="-13471"/>
            <a:ext cx="12192000" cy="5393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77" name="Conector: angular 76">
            <a:extLst>
              <a:ext uri="{FF2B5EF4-FFF2-40B4-BE49-F238E27FC236}">
                <a16:creationId xmlns:a16="http://schemas.microsoft.com/office/drawing/2014/main" id="{739EBC2D-6C7E-D8A6-C36B-62604AE78D82}"/>
              </a:ext>
            </a:extLst>
          </p:cNvPr>
          <p:cNvCxnSpPr>
            <a:cxnSpLocks/>
            <a:stCxn id="71" idx="6"/>
          </p:cNvCxnSpPr>
          <p:nvPr/>
        </p:nvCxnSpPr>
        <p:spPr>
          <a:xfrm flipV="1">
            <a:off x="2379435" y="4540088"/>
            <a:ext cx="2578111" cy="199172"/>
          </a:xfrm>
          <a:prstGeom prst="bentConnector3">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Marcador de contenido 2">
            <a:extLst>
              <a:ext uri="{FF2B5EF4-FFF2-40B4-BE49-F238E27FC236}">
                <a16:creationId xmlns:a16="http://schemas.microsoft.com/office/drawing/2014/main" id="{2F1F023F-821C-F776-13B5-225647966DC7}"/>
              </a:ext>
            </a:extLst>
          </p:cNvPr>
          <p:cNvSpPr>
            <a:spLocks noGrp="1"/>
          </p:cNvSpPr>
          <p:nvPr>
            <p:ph sz="half" idx="1"/>
          </p:nvPr>
        </p:nvSpPr>
        <p:spPr>
          <a:xfrm>
            <a:off x="570419" y="1549175"/>
            <a:ext cx="10684329" cy="752001"/>
          </a:xfrm>
        </p:spPr>
        <p:txBody>
          <a:bodyPr>
            <a:norm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_tradnl" sz="1400" u="none" strike="noStrike" kern="1200" cap="none" spc="0" normalizeH="0" baseline="0" noProof="0" dirty="0">
                <a:ln>
                  <a:noFill/>
                </a:ln>
                <a:solidFill>
                  <a:sysClr val="windowText" lastClr="000000"/>
                </a:solidFill>
                <a:effectLst/>
                <a:uLnTx/>
                <a:uFillTx/>
                <a:latin typeface="Scotia" panose="020B0503020203020204" pitchFamily="34" charset="0"/>
                <a:ea typeface="Noto Sans" panose="020B0502040504020204" pitchFamily="34" charset="0"/>
                <a:cs typeface="Noto Sans" panose="020B0502040504020204" pitchFamily="34" charset="0"/>
              </a:rPr>
              <a:t>Si bien, la figura central de este manual eres tú, nuestro bróker aliado, existen otras figuras que participan durante el proceso.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_tradnl" sz="1400" u="none" strike="noStrike" kern="1200" cap="none" spc="0" normalizeH="0" baseline="0" noProof="0" dirty="0">
                <a:ln>
                  <a:noFill/>
                </a:ln>
                <a:solidFill>
                  <a:sysClr val="windowText" lastClr="000000"/>
                </a:solidFill>
                <a:effectLst/>
                <a:uLnTx/>
                <a:uFillTx/>
                <a:latin typeface="Scotia" panose="020B0503020203020204" pitchFamily="34" charset="0"/>
                <a:ea typeface="Noto Sans" panose="020B0502040504020204" pitchFamily="34" charset="0"/>
                <a:cs typeface="Noto Sans" panose="020B0502040504020204" pitchFamily="34" charset="0"/>
              </a:rPr>
              <a:t>Aunque no abordaremos en detalle las tareas de estas otras figuras, nuestra participación se podría ver así:</a:t>
            </a:r>
          </a:p>
        </p:txBody>
      </p:sp>
      <p:sp>
        <p:nvSpPr>
          <p:cNvPr id="53" name="CuadroTexto 52">
            <a:extLst>
              <a:ext uri="{FF2B5EF4-FFF2-40B4-BE49-F238E27FC236}">
                <a16:creationId xmlns:a16="http://schemas.microsoft.com/office/drawing/2014/main" id="{9B4351A5-E710-6E54-C14E-75C8BD7BC3F5}"/>
              </a:ext>
            </a:extLst>
          </p:cNvPr>
          <p:cNvSpPr txBox="1"/>
          <p:nvPr/>
        </p:nvSpPr>
        <p:spPr>
          <a:xfrm>
            <a:off x="567606" y="890036"/>
            <a:ext cx="10538544" cy="584775"/>
          </a:xfrm>
          <a:prstGeom prst="rect">
            <a:avLst/>
          </a:prstGeom>
          <a:noFill/>
        </p:spPr>
        <p:txBody>
          <a:bodyPr wrap="square" rtlCol="0">
            <a:spAutoFit/>
          </a:bodyPr>
          <a:lstStyle/>
          <a:p>
            <a:r>
              <a:rPr kumimoji="0" lang="es-ES_tradnl" sz="3200" b="1" u="none" strike="noStrike" kern="1200" cap="none" spc="0" normalizeH="0" baseline="0" noProof="0" dirty="0">
                <a:ln>
                  <a:noFill/>
                </a:ln>
                <a:solidFill>
                  <a:srgbClr val="009DD6"/>
                </a:solidFill>
                <a:effectLst/>
                <a:uLnTx/>
                <a:uFillTx/>
                <a:latin typeface="Scotia" panose="020B0503020203020204" pitchFamily="34" charset="0"/>
                <a:ea typeface="Noto Sans" panose="020B0502040504020204" pitchFamily="34" charset="0"/>
                <a:cs typeface="Poppins SemiBold" panose="00000700000000000000" pitchFamily="2" charset="0"/>
              </a:rPr>
              <a:t>¿Quiénes participan en este proceso?</a:t>
            </a:r>
          </a:p>
        </p:txBody>
      </p:sp>
      <p:sp>
        <p:nvSpPr>
          <p:cNvPr id="69" name="Elipse 68">
            <a:extLst>
              <a:ext uri="{FF2B5EF4-FFF2-40B4-BE49-F238E27FC236}">
                <a16:creationId xmlns:a16="http://schemas.microsoft.com/office/drawing/2014/main" id="{6AEC7BEF-C2EF-9CFA-F614-B3CCAE426A0F}"/>
              </a:ext>
            </a:extLst>
          </p:cNvPr>
          <p:cNvSpPr/>
          <p:nvPr/>
        </p:nvSpPr>
        <p:spPr>
          <a:xfrm>
            <a:off x="4798333" y="3843089"/>
            <a:ext cx="2318657" cy="2318657"/>
          </a:xfrm>
          <a:prstGeom prst="ellipse">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0" name="Elipse 69">
            <a:extLst>
              <a:ext uri="{FF2B5EF4-FFF2-40B4-BE49-F238E27FC236}">
                <a16:creationId xmlns:a16="http://schemas.microsoft.com/office/drawing/2014/main" id="{465B83D3-0912-000D-778F-41D3E540F822}"/>
              </a:ext>
            </a:extLst>
          </p:cNvPr>
          <p:cNvSpPr/>
          <p:nvPr/>
        </p:nvSpPr>
        <p:spPr>
          <a:xfrm>
            <a:off x="2279373" y="3643902"/>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Elipse 70">
            <a:extLst>
              <a:ext uri="{FF2B5EF4-FFF2-40B4-BE49-F238E27FC236}">
                <a16:creationId xmlns:a16="http://schemas.microsoft.com/office/drawing/2014/main" id="{F333F69D-440B-08B9-70A2-A09654B90418}"/>
              </a:ext>
            </a:extLst>
          </p:cNvPr>
          <p:cNvSpPr/>
          <p:nvPr/>
        </p:nvSpPr>
        <p:spPr>
          <a:xfrm>
            <a:off x="1737177" y="4418131"/>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2" name="Elipse 71">
            <a:extLst>
              <a:ext uri="{FF2B5EF4-FFF2-40B4-BE49-F238E27FC236}">
                <a16:creationId xmlns:a16="http://schemas.microsoft.com/office/drawing/2014/main" id="{5CE618E3-92C9-004B-D807-6D50DF28645E}"/>
              </a:ext>
            </a:extLst>
          </p:cNvPr>
          <p:cNvSpPr/>
          <p:nvPr/>
        </p:nvSpPr>
        <p:spPr>
          <a:xfrm>
            <a:off x="1742620" y="5324331"/>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3" name="Elipse 72">
            <a:extLst>
              <a:ext uri="{FF2B5EF4-FFF2-40B4-BE49-F238E27FC236}">
                <a16:creationId xmlns:a16="http://schemas.microsoft.com/office/drawing/2014/main" id="{C7BDC0A3-2FF8-A2D4-9155-8F11CBD6C6F8}"/>
              </a:ext>
            </a:extLst>
          </p:cNvPr>
          <p:cNvSpPr/>
          <p:nvPr/>
        </p:nvSpPr>
        <p:spPr>
          <a:xfrm>
            <a:off x="2651577" y="5976589"/>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75" name="Conector: angular 74">
            <a:extLst>
              <a:ext uri="{FF2B5EF4-FFF2-40B4-BE49-F238E27FC236}">
                <a16:creationId xmlns:a16="http://schemas.microsoft.com/office/drawing/2014/main" id="{AA4CC49D-2546-7456-A509-2C5E29312CEC}"/>
              </a:ext>
            </a:extLst>
          </p:cNvPr>
          <p:cNvCxnSpPr>
            <a:cxnSpLocks/>
            <a:stCxn id="70" idx="6"/>
            <a:endCxn id="69" idx="1"/>
          </p:cNvCxnSpPr>
          <p:nvPr/>
        </p:nvCxnSpPr>
        <p:spPr>
          <a:xfrm>
            <a:off x="2921631" y="3965031"/>
            <a:ext cx="2216261" cy="217617"/>
          </a:xfrm>
          <a:prstGeom prst="bentConnector4">
            <a:avLst>
              <a:gd name="adj1" fmla="val 49215"/>
              <a:gd name="adj2" fmla="val -126557"/>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0" name="Conector: angular 79">
            <a:extLst>
              <a:ext uri="{FF2B5EF4-FFF2-40B4-BE49-F238E27FC236}">
                <a16:creationId xmlns:a16="http://schemas.microsoft.com/office/drawing/2014/main" id="{6DB54650-9965-1FEB-6D95-E89EE1AB2463}"/>
              </a:ext>
            </a:extLst>
          </p:cNvPr>
          <p:cNvCxnSpPr>
            <a:cxnSpLocks/>
            <a:stCxn id="72" idx="6"/>
            <a:endCxn id="69" idx="2"/>
          </p:cNvCxnSpPr>
          <p:nvPr/>
        </p:nvCxnSpPr>
        <p:spPr>
          <a:xfrm flipV="1">
            <a:off x="2384878" y="5002418"/>
            <a:ext cx="2413455" cy="643042"/>
          </a:xfrm>
          <a:prstGeom prst="bentConnector3">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Conector: angular 81">
            <a:extLst>
              <a:ext uri="{FF2B5EF4-FFF2-40B4-BE49-F238E27FC236}">
                <a16:creationId xmlns:a16="http://schemas.microsoft.com/office/drawing/2014/main" id="{5A1242B4-9104-C35D-D4B4-F4B469CB7001}"/>
              </a:ext>
            </a:extLst>
          </p:cNvPr>
          <p:cNvCxnSpPr>
            <a:cxnSpLocks/>
            <a:stCxn id="73" idx="6"/>
            <a:endCxn id="69" idx="3"/>
          </p:cNvCxnSpPr>
          <p:nvPr/>
        </p:nvCxnSpPr>
        <p:spPr>
          <a:xfrm flipV="1">
            <a:off x="3293835" y="5822187"/>
            <a:ext cx="1844057" cy="475531"/>
          </a:xfrm>
          <a:prstGeom prst="bentConnector2">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7" name="Elipse 86">
            <a:extLst>
              <a:ext uri="{FF2B5EF4-FFF2-40B4-BE49-F238E27FC236}">
                <a16:creationId xmlns:a16="http://schemas.microsoft.com/office/drawing/2014/main" id="{010B6037-3B83-8097-2B1D-479D4EF21717}"/>
              </a:ext>
            </a:extLst>
          </p:cNvPr>
          <p:cNvSpPr/>
          <p:nvPr/>
        </p:nvSpPr>
        <p:spPr>
          <a:xfrm>
            <a:off x="8744156" y="3773230"/>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Elipse 87">
            <a:extLst>
              <a:ext uri="{FF2B5EF4-FFF2-40B4-BE49-F238E27FC236}">
                <a16:creationId xmlns:a16="http://schemas.microsoft.com/office/drawing/2014/main" id="{22A8B8FE-78D4-6523-6CA1-F6E5D482D7FF}"/>
              </a:ext>
            </a:extLst>
          </p:cNvPr>
          <p:cNvSpPr/>
          <p:nvPr/>
        </p:nvSpPr>
        <p:spPr>
          <a:xfrm>
            <a:off x="9596077" y="4552996"/>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Elipse 88">
            <a:extLst>
              <a:ext uri="{FF2B5EF4-FFF2-40B4-BE49-F238E27FC236}">
                <a16:creationId xmlns:a16="http://schemas.microsoft.com/office/drawing/2014/main" id="{DD5911B0-EC85-9496-BF93-FE1838CBADAB}"/>
              </a:ext>
            </a:extLst>
          </p:cNvPr>
          <p:cNvSpPr/>
          <p:nvPr/>
        </p:nvSpPr>
        <p:spPr>
          <a:xfrm>
            <a:off x="9112989" y="5417694"/>
            <a:ext cx="642258" cy="642258"/>
          </a:xfrm>
          <a:prstGeom prst="ellipse">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9" name="CuadroTexto 98">
            <a:extLst>
              <a:ext uri="{FF2B5EF4-FFF2-40B4-BE49-F238E27FC236}">
                <a16:creationId xmlns:a16="http://schemas.microsoft.com/office/drawing/2014/main" id="{BEDF3C77-6C98-7E24-3657-BAD794958ADF}"/>
              </a:ext>
            </a:extLst>
          </p:cNvPr>
          <p:cNvSpPr txBox="1"/>
          <p:nvPr/>
        </p:nvSpPr>
        <p:spPr>
          <a:xfrm>
            <a:off x="330815" y="3248285"/>
            <a:ext cx="2318657" cy="584775"/>
          </a:xfrm>
          <a:prstGeom prst="rect">
            <a:avLst/>
          </a:prstGeom>
          <a:noFill/>
        </p:spPr>
        <p:txBody>
          <a:bodyPr wrap="square" rtlCol="0">
            <a:spAutoFit/>
          </a:bodyPr>
          <a:lstStyle/>
          <a:p>
            <a:r>
              <a:rPr lang="es-ES_tradnl" sz="1600" b="1" dirty="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rPr>
              <a:t>Áreas de Scotiabank que te apoyan</a:t>
            </a:r>
            <a:endParaRPr lang="es-ES_tradnl" sz="1600" b="1" dirty="0">
              <a:solidFill>
                <a:schemeClr val="tx1">
                  <a:lumMod val="50000"/>
                  <a:lumOff val="50000"/>
                </a:schemeClr>
              </a:solidFill>
            </a:endParaRPr>
          </a:p>
        </p:txBody>
      </p:sp>
      <p:sp>
        <p:nvSpPr>
          <p:cNvPr id="100" name="CuadroTexto 99">
            <a:extLst>
              <a:ext uri="{FF2B5EF4-FFF2-40B4-BE49-F238E27FC236}">
                <a16:creationId xmlns:a16="http://schemas.microsoft.com/office/drawing/2014/main" id="{41F521E3-AC12-2E2F-3F02-07B7F0C6AD0C}"/>
              </a:ext>
            </a:extLst>
          </p:cNvPr>
          <p:cNvSpPr txBox="1"/>
          <p:nvPr/>
        </p:nvSpPr>
        <p:spPr>
          <a:xfrm>
            <a:off x="9531476" y="3261343"/>
            <a:ext cx="1970028" cy="584775"/>
          </a:xfrm>
          <a:prstGeom prst="rect">
            <a:avLst/>
          </a:prstGeom>
          <a:noFill/>
        </p:spPr>
        <p:txBody>
          <a:bodyPr wrap="square" rtlCol="0">
            <a:spAutoFit/>
          </a:bodyPr>
          <a:lstStyle/>
          <a:p>
            <a:r>
              <a:rPr lang="es-ES_tradnl" sz="1600" b="1" dirty="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rPr>
              <a:t>Figuras externas que participan</a:t>
            </a:r>
            <a:endParaRPr lang="es-ES_tradnl" sz="1600" b="1" dirty="0">
              <a:solidFill>
                <a:schemeClr val="tx1">
                  <a:lumMod val="50000"/>
                  <a:lumOff val="50000"/>
                </a:schemeClr>
              </a:solidFill>
            </a:endParaRPr>
          </a:p>
        </p:txBody>
      </p:sp>
      <p:sp>
        <p:nvSpPr>
          <p:cNvPr id="101" name="CuadroTexto 100">
            <a:extLst>
              <a:ext uri="{FF2B5EF4-FFF2-40B4-BE49-F238E27FC236}">
                <a16:creationId xmlns:a16="http://schemas.microsoft.com/office/drawing/2014/main" id="{2B042CE6-6754-D266-AA47-F3A2D64257C6}"/>
              </a:ext>
            </a:extLst>
          </p:cNvPr>
          <p:cNvSpPr txBox="1"/>
          <p:nvPr/>
        </p:nvSpPr>
        <p:spPr>
          <a:xfrm>
            <a:off x="4954664" y="3248285"/>
            <a:ext cx="2122898" cy="338554"/>
          </a:xfrm>
          <a:prstGeom prst="rect">
            <a:avLst/>
          </a:prstGeom>
          <a:noFill/>
        </p:spPr>
        <p:txBody>
          <a:bodyPr wrap="square" rtlCol="0">
            <a:spAutoFit/>
          </a:bodyPr>
          <a:lstStyle/>
          <a:p>
            <a:pPr algn="ctr"/>
            <a:r>
              <a:rPr lang="es-ES_tradnl" sz="1600" b="1" dirty="0">
                <a:solidFill>
                  <a:srgbClr val="009DD6"/>
                </a:solidFill>
                <a:latin typeface="Noto Sans" panose="020B0502040504020204" pitchFamily="34" charset="0"/>
                <a:ea typeface="Noto Sans" panose="020B0502040504020204" pitchFamily="34" charset="0"/>
                <a:cs typeface="Noto Sans" panose="020B0502040504020204" pitchFamily="34" charset="0"/>
              </a:rPr>
              <a:t>Alianza comercial</a:t>
            </a:r>
            <a:endParaRPr lang="es-ES_tradnl" sz="1600" b="1" dirty="0">
              <a:solidFill>
                <a:srgbClr val="009DD6"/>
              </a:solidFill>
            </a:endParaRPr>
          </a:p>
        </p:txBody>
      </p:sp>
      <p:cxnSp>
        <p:nvCxnSpPr>
          <p:cNvPr id="120" name="Conector: angular 119">
            <a:extLst>
              <a:ext uri="{FF2B5EF4-FFF2-40B4-BE49-F238E27FC236}">
                <a16:creationId xmlns:a16="http://schemas.microsoft.com/office/drawing/2014/main" id="{3505E836-A011-13B5-05EF-EC3C3035D338}"/>
              </a:ext>
            </a:extLst>
          </p:cNvPr>
          <p:cNvCxnSpPr>
            <a:stCxn id="87" idx="2"/>
            <a:endCxn id="69" idx="7"/>
          </p:cNvCxnSpPr>
          <p:nvPr/>
        </p:nvCxnSpPr>
        <p:spPr>
          <a:xfrm rot="10800000" flipV="1">
            <a:off x="6777432" y="4094358"/>
            <a:ext cx="1966725" cy="88289"/>
          </a:xfrm>
          <a:prstGeom prst="bentConnector4">
            <a:avLst>
              <a:gd name="adj1" fmla="val 55896"/>
              <a:gd name="adj2" fmla="val -426197"/>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2" name="Conector: angular 121">
            <a:extLst>
              <a:ext uri="{FF2B5EF4-FFF2-40B4-BE49-F238E27FC236}">
                <a16:creationId xmlns:a16="http://schemas.microsoft.com/office/drawing/2014/main" id="{7D2C5D0A-8C75-7D89-3E9C-C5EB8146134B}"/>
              </a:ext>
            </a:extLst>
          </p:cNvPr>
          <p:cNvCxnSpPr>
            <a:cxnSpLocks/>
          </p:cNvCxnSpPr>
          <p:nvPr/>
        </p:nvCxnSpPr>
        <p:spPr>
          <a:xfrm rot="10800000" flipV="1">
            <a:off x="7116990" y="4883539"/>
            <a:ext cx="2479087" cy="128293"/>
          </a:xfrm>
          <a:prstGeom prst="bentConnector3">
            <a:avLst>
              <a:gd name="adj1" fmla="val 42736"/>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4" name="Conector: angular 123">
            <a:extLst>
              <a:ext uri="{FF2B5EF4-FFF2-40B4-BE49-F238E27FC236}">
                <a16:creationId xmlns:a16="http://schemas.microsoft.com/office/drawing/2014/main" id="{49EA41EA-3C12-D5DF-613F-1A36682053A3}"/>
              </a:ext>
            </a:extLst>
          </p:cNvPr>
          <p:cNvCxnSpPr>
            <a:cxnSpLocks/>
            <a:stCxn id="89" idx="2"/>
            <a:endCxn id="69" idx="5"/>
          </p:cNvCxnSpPr>
          <p:nvPr/>
        </p:nvCxnSpPr>
        <p:spPr>
          <a:xfrm rot="10800000" flipV="1">
            <a:off x="6777431" y="5738823"/>
            <a:ext cx="2335558" cy="83364"/>
          </a:xfrm>
          <a:prstGeom prst="bentConnector4">
            <a:avLst>
              <a:gd name="adj1" fmla="val 8474"/>
              <a:gd name="adj2" fmla="val 781540"/>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0" name="CuadroTexto 169">
            <a:extLst>
              <a:ext uri="{FF2B5EF4-FFF2-40B4-BE49-F238E27FC236}">
                <a16:creationId xmlns:a16="http://schemas.microsoft.com/office/drawing/2014/main" id="{475686F2-595C-B1BE-88F3-DF8EBB00B75C}"/>
              </a:ext>
            </a:extLst>
          </p:cNvPr>
          <p:cNvSpPr txBox="1"/>
          <p:nvPr/>
        </p:nvSpPr>
        <p:spPr>
          <a:xfrm>
            <a:off x="5460609" y="5637521"/>
            <a:ext cx="1012723" cy="369332"/>
          </a:xfrm>
          <a:prstGeom prst="rect">
            <a:avLst/>
          </a:prstGeom>
          <a:noFill/>
        </p:spPr>
        <p:txBody>
          <a:bodyPr wrap="square" rtlCol="0">
            <a:spAutoFit/>
          </a:bodyPr>
          <a:lstStyle/>
          <a:p>
            <a:r>
              <a:rPr lang="es-ES_tradnl" sz="1800" b="1" dirty="0">
                <a:solidFill>
                  <a:schemeClr val="bg2"/>
                </a:solidFill>
                <a:latin typeface="Noto Sans" panose="020B0502040504020204" pitchFamily="34" charset="0"/>
                <a:ea typeface="Noto Sans" panose="020B0502040504020204" pitchFamily="34" charset="0"/>
                <a:cs typeface="Noto Sans" panose="020B0502040504020204" pitchFamily="34" charset="0"/>
              </a:rPr>
              <a:t>Bróker</a:t>
            </a:r>
            <a:endParaRPr lang="es-ES_tradnl" sz="1800" b="1" dirty="0">
              <a:solidFill>
                <a:schemeClr val="bg2"/>
              </a:solidFill>
            </a:endParaRPr>
          </a:p>
        </p:txBody>
      </p:sp>
      <p:sp>
        <p:nvSpPr>
          <p:cNvPr id="176" name="CuadroTexto 175">
            <a:extLst>
              <a:ext uri="{FF2B5EF4-FFF2-40B4-BE49-F238E27FC236}">
                <a16:creationId xmlns:a16="http://schemas.microsoft.com/office/drawing/2014/main" id="{DAC6DDD7-DF61-B817-6DB3-F4B42A8406AC}"/>
              </a:ext>
            </a:extLst>
          </p:cNvPr>
          <p:cNvSpPr txBox="1"/>
          <p:nvPr/>
        </p:nvSpPr>
        <p:spPr>
          <a:xfrm>
            <a:off x="2819235" y="3517761"/>
            <a:ext cx="1234689" cy="461665"/>
          </a:xfrm>
          <a:prstGeom prst="rect">
            <a:avLst/>
          </a:prstGeom>
          <a:noFill/>
        </p:spPr>
        <p:txBody>
          <a:bodyPr wrap="square" rtlCol="0">
            <a:spAutoFit/>
          </a:bodyPr>
          <a:lstStyle/>
          <a:p>
            <a:pPr algn="ctr"/>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Coordinación de Brókers</a:t>
            </a:r>
            <a:endParaRPr lang="es-ES_tradnl" sz="1200" b="1" dirty="0">
              <a:solidFill>
                <a:schemeClr val="bg1">
                  <a:lumMod val="50000"/>
                </a:schemeClr>
              </a:solidFill>
            </a:endParaRPr>
          </a:p>
        </p:txBody>
      </p:sp>
      <p:sp>
        <p:nvSpPr>
          <p:cNvPr id="181" name="CuadroTexto 180">
            <a:extLst>
              <a:ext uri="{FF2B5EF4-FFF2-40B4-BE49-F238E27FC236}">
                <a16:creationId xmlns:a16="http://schemas.microsoft.com/office/drawing/2014/main" id="{2B773583-AAAD-3591-946B-A3D84647065F}"/>
              </a:ext>
            </a:extLst>
          </p:cNvPr>
          <p:cNvSpPr txBox="1"/>
          <p:nvPr/>
        </p:nvSpPr>
        <p:spPr>
          <a:xfrm>
            <a:off x="2421378" y="4451441"/>
            <a:ext cx="1172222" cy="276999"/>
          </a:xfrm>
          <a:prstGeom prst="rect">
            <a:avLst/>
          </a:prstGeom>
          <a:noFill/>
        </p:spPr>
        <p:txBody>
          <a:bodyPr wrap="square" rtlCol="0">
            <a:spAutoFit/>
          </a:bodyPr>
          <a:lstStyle/>
          <a:p>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Operaciones</a:t>
            </a:r>
            <a:endParaRPr lang="es-ES_tradnl" sz="1200" b="1" dirty="0">
              <a:solidFill>
                <a:schemeClr val="bg1">
                  <a:lumMod val="50000"/>
                </a:schemeClr>
              </a:solidFill>
            </a:endParaRPr>
          </a:p>
        </p:txBody>
      </p:sp>
      <p:sp>
        <p:nvSpPr>
          <p:cNvPr id="182" name="CuadroTexto 181">
            <a:extLst>
              <a:ext uri="{FF2B5EF4-FFF2-40B4-BE49-F238E27FC236}">
                <a16:creationId xmlns:a16="http://schemas.microsoft.com/office/drawing/2014/main" id="{39C93171-6BBD-B8A3-933C-5708A2E7DD34}"/>
              </a:ext>
            </a:extLst>
          </p:cNvPr>
          <p:cNvSpPr txBox="1"/>
          <p:nvPr/>
        </p:nvSpPr>
        <p:spPr>
          <a:xfrm>
            <a:off x="2371984" y="5363298"/>
            <a:ext cx="1172222" cy="276999"/>
          </a:xfrm>
          <a:prstGeom prst="rect">
            <a:avLst/>
          </a:prstGeom>
          <a:noFill/>
        </p:spPr>
        <p:txBody>
          <a:bodyPr wrap="square" rtlCol="0">
            <a:spAutoFit/>
          </a:bodyPr>
          <a:lstStyle/>
          <a:p>
            <a:pPr algn="ctr"/>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Avalúos</a:t>
            </a:r>
            <a:endParaRPr lang="es-ES_tradnl" sz="1200" b="1" dirty="0">
              <a:solidFill>
                <a:schemeClr val="bg1">
                  <a:lumMod val="50000"/>
                </a:schemeClr>
              </a:solidFill>
            </a:endParaRPr>
          </a:p>
        </p:txBody>
      </p:sp>
      <p:sp>
        <p:nvSpPr>
          <p:cNvPr id="183" name="CuadroTexto 182">
            <a:extLst>
              <a:ext uri="{FF2B5EF4-FFF2-40B4-BE49-F238E27FC236}">
                <a16:creationId xmlns:a16="http://schemas.microsoft.com/office/drawing/2014/main" id="{22272432-BEB0-97CC-2396-BA797216F8FE}"/>
              </a:ext>
            </a:extLst>
          </p:cNvPr>
          <p:cNvSpPr txBox="1"/>
          <p:nvPr/>
        </p:nvSpPr>
        <p:spPr>
          <a:xfrm>
            <a:off x="3600166" y="6006853"/>
            <a:ext cx="1172222" cy="276999"/>
          </a:xfrm>
          <a:prstGeom prst="rect">
            <a:avLst/>
          </a:prstGeom>
          <a:noFill/>
        </p:spPr>
        <p:txBody>
          <a:bodyPr wrap="square" rtlCol="0">
            <a:spAutoFit/>
          </a:bodyPr>
          <a:lstStyle/>
          <a:p>
            <a:pPr algn="ctr"/>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Análisis</a:t>
            </a:r>
            <a:endParaRPr lang="es-ES_tradnl" sz="1200" b="1" dirty="0">
              <a:solidFill>
                <a:schemeClr val="bg1">
                  <a:lumMod val="50000"/>
                </a:schemeClr>
              </a:solidFill>
            </a:endParaRPr>
          </a:p>
        </p:txBody>
      </p:sp>
      <p:sp>
        <p:nvSpPr>
          <p:cNvPr id="184" name="CuadroTexto 183">
            <a:extLst>
              <a:ext uri="{FF2B5EF4-FFF2-40B4-BE49-F238E27FC236}">
                <a16:creationId xmlns:a16="http://schemas.microsoft.com/office/drawing/2014/main" id="{50E98952-DA7F-1A40-6F2C-C902831223B5}"/>
              </a:ext>
            </a:extLst>
          </p:cNvPr>
          <p:cNvSpPr txBox="1"/>
          <p:nvPr/>
        </p:nvSpPr>
        <p:spPr>
          <a:xfrm>
            <a:off x="7700612" y="3595509"/>
            <a:ext cx="1172222" cy="461665"/>
          </a:xfrm>
          <a:prstGeom prst="rect">
            <a:avLst/>
          </a:prstGeom>
          <a:noFill/>
        </p:spPr>
        <p:txBody>
          <a:bodyPr wrap="square" rtlCol="0">
            <a:spAutoFit/>
          </a:bodyPr>
          <a:lstStyle/>
          <a:p>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Unidades de valuación</a:t>
            </a:r>
            <a:endParaRPr lang="es-ES_tradnl" sz="1200" b="1" dirty="0">
              <a:solidFill>
                <a:schemeClr val="bg1">
                  <a:lumMod val="50000"/>
                </a:schemeClr>
              </a:solidFill>
            </a:endParaRPr>
          </a:p>
        </p:txBody>
      </p:sp>
      <p:sp>
        <p:nvSpPr>
          <p:cNvPr id="185" name="CuadroTexto 184">
            <a:extLst>
              <a:ext uri="{FF2B5EF4-FFF2-40B4-BE49-F238E27FC236}">
                <a16:creationId xmlns:a16="http://schemas.microsoft.com/office/drawing/2014/main" id="{CE68CF34-AE58-6E21-553D-8306881C92FB}"/>
              </a:ext>
            </a:extLst>
          </p:cNvPr>
          <p:cNvSpPr txBox="1"/>
          <p:nvPr/>
        </p:nvSpPr>
        <p:spPr>
          <a:xfrm>
            <a:off x="8501749" y="4890561"/>
            <a:ext cx="1172222" cy="276999"/>
          </a:xfrm>
          <a:prstGeom prst="rect">
            <a:avLst/>
          </a:prstGeom>
          <a:noFill/>
        </p:spPr>
        <p:txBody>
          <a:bodyPr wrap="square" rtlCol="0">
            <a:spAutoFit/>
          </a:bodyPr>
          <a:lstStyle/>
          <a:p>
            <a:pPr algn="ctr"/>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Notarios</a:t>
            </a:r>
            <a:endParaRPr lang="es-ES_tradnl" sz="1200" b="1" dirty="0">
              <a:solidFill>
                <a:schemeClr val="bg1">
                  <a:lumMod val="50000"/>
                </a:schemeClr>
              </a:solidFill>
            </a:endParaRPr>
          </a:p>
        </p:txBody>
      </p:sp>
      <p:sp>
        <p:nvSpPr>
          <p:cNvPr id="186" name="CuadroTexto 185">
            <a:extLst>
              <a:ext uri="{FF2B5EF4-FFF2-40B4-BE49-F238E27FC236}">
                <a16:creationId xmlns:a16="http://schemas.microsoft.com/office/drawing/2014/main" id="{2FC2ADEF-BAF0-800C-7934-063F62BFF88A}"/>
              </a:ext>
            </a:extLst>
          </p:cNvPr>
          <p:cNvSpPr txBox="1"/>
          <p:nvPr/>
        </p:nvSpPr>
        <p:spPr>
          <a:xfrm>
            <a:off x="6947895" y="6053365"/>
            <a:ext cx="1888965" cy="276999"/>
          </a:xfrm>
          <a:prstGeom prst="rect">
            <a:avLst/>
          </a:prstGeom>
          <a:noFill/>
          <a:ln>
            <a:noFill/>
          </a:ln>
        </p:spPr>
        <p:txBody>
          <a:bodyPr wrap="square" rtlCol="0">
            <a:spAutoFit/>
          </a:bodyPr>
          <a:lstStyle/>
          <a:p>
            <a:r>
              <a:rPr lang="es-ES_tradnl" sz="12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Cibergestión (PRESTO)</a:t>
            </a:r>
            <a:endParaRPr lang="es-ES_tradnl" sz="1200" b="1" dirty="0">
              <a:solidFill>
                <a:schemeClr val="bg1">
                  <a:lumMod val="50000"/>
                </a:schemeClr>
              </a:solidFill>
            </a:endParaRPr>
          </a:p>
        </p:txBody>
      </p:sp>
      <p:pic>
        <p:nvPicPr>
          <p:cNvPr id="193" name="Gráfico 192">
            <a:extLst>
              <a:ext uri="{FF2B5EF4-FFF2-40B4-BE49-F238E27FC236}">
                <a16:creationId xmlns:a16="http://schemas.microsoft.com/office/drawing/2014/main" id="{4C5CAC68-E1BE-AD56-6C56-018786672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6077" y="4666363"/>
            <a:ext cx="623888" cy="434352"/>
          </a:xfrm>
          <a:prstGeom prst="rect">
            <a:avLst/>
          </a:prstGeom>
        </p:spPr>
      </p:pic>
      <p:pic>
        <p:nvPicPr>
          <p:cNvPr id="197" name="Gráfico 196">
            <a:extLst>
              <a:ext uri="{FF2B5EF4-FFF2-40B4-BE49-F238E27FC236}">
                <a16:creationId xmlns:a16="http://schemas.microsoft.com/office/drawing/2014/main" id="{F7C08722-12B9-2A43-8E13-EC8E02B35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1229" y="5417695"/>
            <a:ext cx="353931" cy="404492"/>
          </a:xfrm>
          <a:prstGeom prst="rect">
            <a:avLst/>
          </a:prstGeom>
        </p:spPr>
      </p:pic>
      <p:pic>
        <p:nvPicPr>
          <p:cNvPr id="199" name="Gráfico 198">
            <a:extLst>
              <a:ext uri="{FF2B5EF4-FFF2-40B4-BE49-F238E27FC236}">
                <a16:creationId xmlns:a16="http://schemas.microsoft.com/office/drawing/2014/main" id="{0E54EEDE-B74E-02CA-1624-B2C90A0694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1190" y="3746769"/>
            <a:ext cx="489176" cy="383910"/>
          </a:xfrm>
          <a:prstGeom prst="rect">
            <a:avLst/>
          </a:prstGeom>
        </p:spPr>
      </p:pic>
      <p:pic>
        <p:nvPicPr>
          <p:cNvPr id="203" name="Gráfico 202">
            <a:extLst>
              <a:ext uri="{FF2B5EF4-FFF2-40B4-BE49-F238E27FC236}">
                <a16:creationId xmlns:a16="http://schemas.microsoft.com/office/drawing/2014/main" id="{5C02500C-3D9F-F660-8D9E-8809C2E5B9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21876" y="5465979"/>
            <a:ext cx="424483" cy="540874"/>
          </a:xfrm>
          <a:prstGeom prst="rect">
            <a:avLst/>
          </a:prstGeom>
        </p:spPr>
      </p:pic>
      <p:pic>
        <p:nvPicPr>
          <p:cNvPr id="207" name="Gráfico 206">
            <a:extLst>
              <a:ext uri="{FF2B5EF4-FFF2-40B4-BE49-F238E27FC236}">
                <a16:creationId xmlns:a16="http://schemas.microsoft.com/office/drawing/2014/main" id="{BFDA6C8B-41FB-286A-4739-39D1015C2B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9005" y="4517601"/>
            <a:ext cx="421678" cy="421678"/>
          </a:xfrm>
          <a:prstGeom prst="rect">
            <a:avLst/>
          </a:prstGeom>
        </p:spPr>
      </p:pic>
      <p:pic>
        <p:nvPicPr>
          <p:cNvPr id="217" name="Gráfico 216">
            <a:extLst>
              <a:ext uri="{FF2B5EF4-FFF2-40B4-BE49-F238E27FC236}">
                <a16:creationId xmlns:a16="http://schemas.microsoft.com/office/drawing/2014/main" id="{B9426FDE-5653-C23F-047A-917C656482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77270" y="4098048"/>
            <a:ext cx="1632869" cy="1486329"/>
          </a:xfrm>
          <a:prstGeom prst="rect">
            <a:avLst/>
          </a:prstGeom>
        </p:spPr>
      </p:pic>
      <p:pic>
        <p:nvPicPr>
          <p:cNvPr id="2" name="Imagen 1" descr="Un dibujo de una cara feliz&#10;&#10;Descripción generada automáticamente con confianza baja">
            <a:extLst>
              <a:ext uri="{FF2B5EF4-FFF2-40B4-BE49-F238E27FC236}">
                <a16:creationId xmlns:a16="http://schemas.microsoft.com/office/drawing/2014/main" id="{D301BAF6-5CE6-C02A-56AA-BA4C168B2B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618843" y="6261481"/>
            <a:ext cx="319157" cy="357366"/>
          </a:xfrm>
          <a:prstGeom prst="rect">
            <a:avLst/>
          </a:prstGeom>
        </p:spPr>
      </p:pic>
      <p:sp>
        <p:nvSpPr>
          <p:cNvPr id="4" name="Elipse 3">
            <a:extLst>
              <a:ext uri="{FF2B5EF4-FFF2-40B4-BE49-F238E27FC236}">
                <a16:creationId xmlns:a16="http://schemas.microsoft.com/office/drawing/2014/main" id="{5D4C254B-CE20-2A2A-5B5B-105C0C574340}"/>
              </a:ext>
            </a:extLst>
          </p:cNvPr>
          <p:cNvSpPr/>
          <p:nvPr/>
        </p:nvSpPr>
        <p:spPr>
          <a:xfrm>
            <a:off x="8852692"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9DD6"/>
              </a:solidFill>
            </a:endParaRPr>
          </a:p>
        </p:txBody>
      </p:sp>
      <p:sp>
        <p:nvSpPr>
          <p:cNvPr id="10" name="Elipse 9">
            <a:extLst>
              <a:ext uri="{FF2B5EF4-FFF2-40B4-BE49-F238E27FC236}">
                <a16:creationId xmlns:a16="http://schemas.microsoft.com/office/drawing/2014/main" id="{3DCCBAE4-9489-7FFC-EC6C-82F69CCE51EC}"/>
              </a:ext>
            </a:extLst>
          </p:cNvPr>
          <p:cNvSpPr/>
          <p:nvPr/>
        </p:nvSpPr>
        <p:spPr>
          <a:xfrm>
            <a:off x="9087860"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a:extLst>
              <a:ext uri="{FF2B5EF4-FFF2-40B4-BE49-F238E27FC236}">
                <a16:creationId xmlns:a16="http://schemas.microsoft.com/office/drawing/2014/main" id="{E9E8C436-BF64-B9B7-181F-6FFFA3DA437D}"/>
              </a:ext>
            </a:extLst>
          </p:cNvPr>
          <p:cNvSpPr/>
          <p:nvPr/>
        </p:nvSpPr>
        <p:spPr>
          <a:xfrm>
            <a:off x="9323028" y="250699"/>
            <a:ext cx="165537" cy="165537"/>
          </a:xfrm>
          <a:prstGeom prst="ellipse">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1913E2F2-31CB-493D-642C-1432D5920F73}"/>
              </a:ext>
            </a:extLst>
          </p:cNvPr>
          <p:cNvSpPr/>
          <p:nvPr/>
        </p:nvSpPr>
        <p:spPr>
          <a:xfrm>
            <a:off x="9558196" y="250699"/>
            <a:ext cx="165537" cy="1655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38879235-4DBB-2CAB-6BD5-737C0AC56188}"/>
              </a:ext>
            </a:extLst>
          </p:cNvPr>
          <p:cNvSpPr txBox="1">
            <a:spLocks noGrp="1" noRot="1" noMove="1" noResize="1" noEditPoints="1" noAdjustHandles="1" noChangeArrowheads="1" noChangeShapeType="1"/>
          </p:cNvSpPr>
          <p:nvPr/>
        </p:nvSpPr>
        <p:spPr>
          <a:xfrm>
            <a:off x="9798620" y="128726"/>
            <a:ext cx="2139380" cy="369332"/>
          </a:xfrm>
          <a:prstGeom prst="rect">
            <a:avLst/>
          </a:prstGeom>
          <a:noFill/>
        </p:spPr>
        <p:txBody>
          <a:bodyPr wrap="square" rtlCol="0">
            <a:spAutoFit/>
          </a:bodyPr>
          <a:lstStyle/>
          <a:p>
            <a:r>
              <a:rPr lang="es-MX" dirty="0">
                <a:solidFill>
                  <a:srgbClr val="009DD6"/>
                </a:solidFill>
                <a:latin typeface="Poppins SemiBold" panose="00000700000000000000" pitchFamily="2" charset="0"/>
                <a:cs typeface="Poppins SemiBold" panose="00000700000000000000" pitchFamily="2" charset="0"/>
              </a:rPr>
              <a:t>Visión</a:t>
            </a:r>
            <a:r>
              <a:rPr lang="es-MX" dirty="0">
                <a:solidFill>
                  <a:srgbClr val="EC111A"/>
                </a:solidFill>
              </a:rPr>
              <a:t> </a:t>
            </a:r>
            <a:r>
              <a:rPr lang="es-MX" dirty="0">
                <a:solidFill>
                  <a:srgbClr val="009DD6"/>
                </a:solidFill>
                <a:latin typeface="Poppins SemiBold" panose="00000700000000000000" pitchFamily="2" charset="0"/>
                <a:cs typeface="Poppins SemiBold" panose="00000700000000000000" pitchFamily="2" charset="0"/>
              </a:rPr>
              <a:t>general</a:t>
            </a:r>
            <a:endParaRPr lang="es-MX" dirty="0">
              <a:solidFill>
                <a:srgbClr val="009DD6"/>
              </a:solidFill>
            </a:endParaRPr>
          </a:p>
        </p:txBody>
      </p:sp>
      <p:sp>
        <p:nvSpPr>
          <p:cNvPr id="17" name="CuadroTexto 30">
            <a:hlinkClick r:id="rId16" action="ppaction://hlinksldjump"/>
            <a:extLst>
              <a:ext uri="{FF2B5EF4-FFF2-40B4-BE49-F238E27FC236}">
                <a16:creationId xmlns:a16="http://schemas.microsoft.com/office/drawing/2014/main" id="{538E25E3-F7F5-1327-B6E9-9D18CC9140B6}"/>
              </a:ext>
            </a:extLst>
          </p:cNvPr>
          <p:cNvSpPr txBox="1"/>
          <p:nvPr/>
        </p:nvSpPr>
        <p:spPr>
          <a:xfrm>
            <a:off x="1022560" y="134171"/>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Visión general</a:t>
            </a:r>
          </a:p>
        </p:txBody>
      </p:sp>
      <p:sp>
        <p:nvSpPr>
          <p:cNvPr id="18" name="Paralelogramo 32">
            <a:hlinkClick r:id="rId16" action="ppaction://hlinksldjump"/>
            <a:extLst>
              <a:ext uri="{FF2B5EF4-FFF2-40B4-BE49-F238E27FC236}">
                <a16:creationId xmlns:a16="http://schemas.microsoft.com/office/drawing/2014/main" id="{158EB1B3-40AB-5E3D-ADFE-05F677ED44F6}"/>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9" name="Imagen 33" descr="Icono&#10;&#10;Descripción generada automáticamente con confianza media">
            <a:hlinkClick r:id="" action="ppaction://hlinkshowjump?jump=firstslide"/>
            <a:extLst>
              <a:ext uri="{FF2B5EF4-FFF2-40B4-BE49-F238E27FC236}">
                <a16:creationId xmlns:a16="http://schemas.microsoft.com/office/drawing/2014/main" id="{2FB9CBAB-E75F-95A3-6B94-FC4D7CE89DAB}"/>
              </a:ext>
            </a:extLst>
          </p:cNvPr>
          <p:cNvPicPr>
            <a:picLocks noChangeAspect="1"/>
          </p:cNvPicPr>
          <p:nvPr/>
        </p:nvPicPr>
        <p:blipFill rotWithShape="1">
          <a:blip r:embed="rId17">
            <a:alphaModFix amt="70000"/>
            <a:duotone>
              <a:prstClr val="black"/>
              <a:schemeClr val="tx2">
                <a:tint val="45000"/>
                <a:satMod val="400000"/>
              </a:schemeClr>
            </a:duotone>
            <a:extLst>
              <a:ext uri="{BEBA8EAE-BF5A-486C-A8C5-ECC9F3942E4B}">
                <a14:imgProps xmlns:a14="http://schemas.microsoft.com/office/drawing/2010/main">
                  <a14:imgLayer r:embed="rId18">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0324" y="48907"/>
            <a:ext cx="437176" cy="402224"/>
          </a:xfrm>
          <a:prstGeom prst="rect">
            <a:avLst/>
          </a:prstGeom>
        </p:spPr>
      </p:pic>
      <p:pic>
        <p:nvPicPr>
          <p:cNvPr id="20" name="Gráfico 37">
            <a:hlinkClick r:id="rId19" action="ppaction://hlinksldjump"/>
            <a:extLst>
              <a:ext uri="{FF2B5EF4-FFF2-40B4-BE49-F238E27FC236}">
                <a16:creationId xmlns:a16="http://schemas.microsoft.com/office/drawing/2014/main" id="{1AD73ACA-17FB-31F6-D261-A2951B63103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8829" y="117032"/>
            <a:ext cx="225465" cy="274214"/>
          </a:xfrm>
          <a:prstGeom prst="rect">
            <a:avLst/>
          </a:prstGeom>
        </p:spPr>
      </p:pic>
      <p:sp>
        <p:nvSpPr>
          <p:cNvPr id="21" name="Paralelogramo 12">
            <a:hlinkClick r:id="rId16" action="ppaction://hlinksldjump"/>
            <a:extLst>
              <a:ext uri="{FF2B5EF4-FFF2-40B4-BE49-F238E27FC236}">
                <a16:creationId xmlns:a16="http://schemas.microsoft.com/office/drawing/2014/main" id="{DE348001-5FD1-84C5-7F6F-38CEF41B3D62}"/>
              </a:ext>
            </a:extLst>
          </p:cNvPr>
          <p:cNvSpPr/>
          <p:nvPr/>
        </p:nvSpPr>
        <p:spPr>
          <a:xfrm>
            <a:off x="2822826" y="48907"/>
            <a:ext cx="470260"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grpSp>
        <p:nvGrpSpPr>
          <p:cNvPr id="54" name="Grupo 16">
            <a:extLst>
              <a:ext uri="{FF2B5EF4-FFF2-40B4-BE49-F238E27FC236}">
                <a16:creationId xmlns:a16="http://schemas.microsoft.com/office/drawing/2014/main" id="{B2979A98-8BCD-4F6E-AAE8-F9D07283AEFD}"/>
              </a:ext>
            </a:extLst>
          </p:cNvPr>
          <p:cNvGrpSpPr/>
          <p:nvPr/>
        </p:nvGrpSpPr>
        <p:grpSpPr>
          <a:xfrm>
            <a:off x="3282643" y="44859"/>
            <a:ext cx="2665988" cy="426166"/>
            <a:chOff x="2492508" y="-12700"/>
            <a:chExt cx="2665988" cy="426166"/>
          </a:xfrm>
        </p:grpSpPr>
        <p:sp>
          <p:nvSpPr>
            <p:cNvPr id="55" name="Paralelogramo 17">
              <a:hlinkClick r:id="rId22" action="ppaction://hlinksldjump"/>
              <a:extLst>
                <a:ext uri="{FF2B5EF4-FFF2-40B4-BE49-F238E27FC236}">
                  <a16:creationId xmlns:a16="http://schemas.microsoft.com/office/drawing/2014/main" id="{73C3B66B-3445-465A-B19F-5AAC685B1D2A}"/>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56" name="Paralelogramo 18">
              <a:hlinkClick r:id="rId23" action="ppaction://hlinksldjump"/>
              <a:extLst>
                <a:ext uri="{FF2B5EF4-FFF2-40B4-BE49-F238E27FC236}">
                  <a16:creationId xmlns:a16="http://schemas.microsoft.com/office/drawing/2014/main" id="{59C50B0F-C150-4476-A8D4-E57E75B58794}"/>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57" name="Paralelogramo 19">
              <a:hlinkClick r:id="rId24" action="ppaction://hlinksldjump"/>
              <a:extLst>
                <a:ext uri="{FF2B5EF4-FFF2-40B4-BE49-F238E27FC236}">
                  <a16:creationId xmlns:a16="http://schemas.microsoft.com/office/drawing/2014/main" id="{C64E840E-A5F9-4B2C-BD35-1C505DD5B8F4}"/>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58" name="Paralelogramo 20">
              <a:hlinkClick r:id="rId25" action="ppaction://hlinksldjump"/>
              <a:extLst>
                <a:ext uri="{FF2B5EF4-FFF2-40B4-BE49-F238E27FC236}">
                  <a16:creationId xmlns:a16="http://schemas.microsoft.com/office/drawing/2014/main" id="{F83DD9E5-E3F3-46A2-87C7-5046FCAE2E4F}"/>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59" name="Paralelogramo 27">
              <a:hlinkClick r:id="rId26" action="ppaction://hlinksldjump"/>
              <a:extLst>
                <a:ext uri="{FF2B5EF4-FFF2-40B4-BE49-F238E27FC236}">
                  <a16:creationId xmlns:a16="http://schemas.microsoft.com/office/drawing/2014/main" id="{6300DE46-00C7-47BD-A25E-E62A419D5FD8}"/>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60" name="Paralelogramo 29">
              <a:hlinkClick r:id="rId27" action="ppaction://hlinksldjump"/>
              <a:extLst>
                <a:ext uri="{FF2B5EF4-FFF2-40B4-BE49-F238E27FC236}">
                  <a16:creationId xmlns:a16="http://schemas.microsoft.com/office/drawing/2014/main" id="{F1D61D22-263E-48ED-A7AD-A951B178463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46700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1B7E3"/>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0000" b="0" i="1" u="none" strike="noStrike" kern="1200" cap="none" spc="0" normalizeH="0" baseline="0" noProof="0" dirty="0">
                <a:ln>
                  <a:noFill/>
                </a:ln>
                <a:solidFill>
                  <a:srgbClr val="85CCEC"/>
                </a:solidFill>
                <a:effectLst/>
                <a:uLnTx/>
                <a:uFillTx/>
                <a:latin typeface="Poppins SemiBold" panose="00000700000000000000" pitchFamily="2" charset="0"/>
                <a:ea typeface="+mn-ea"/>
                <a:cs typeface="Poppins SemiBold" panose="00000700000000000000" pitchFamily="2" charset="0"/>
              </a:rPr>
              <a:t>4</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4482381" y="1351508"/>
            <a:ext cx="770961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800" b="1" i="1"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7" name="Imagen 6" descr="Un dibujo de una cara feliz&#10;&#10;Descripción generada automáticamente con confianza baja">
            <a:hlinkClick r:id="rId2" action="ppaction://hlinksldjump"/>
            <a:extLst>
              <a:ext uri="{FF2B5EF4-FFF2-40B4-BE49-F238E27FC236}">
                <a16:creationId xmlns:a16="http://schemas.microsoft.com/office/drawing/2014/main" id="{418D0371-2139-4868-9043-A16835C35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633202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hlinkClick r:id="rId3" action="ppaction://hlinksldjump"/>
            <a:extLst>
              <a:ext uri="{FF2B5EF4-FFF2-40B4-BE49-F238E27FC236}">
                <a16:creationId xmlns:a16="http://schemas.microsoft.com/office/drawing/2014/main" id="{BF9385FC-DCDD-517D-42F8-D2537450ACF5}"/>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sp>
        <p:nvSpPr>
          <p:cNvPr id="4" name="TextBox 49">
            <a:extLst>
              <a:ext uri="{FF2B5EF4-FFF2-40B4-BE49-F238E27FC236}">
                <a16:creationId xmlns:a16="http://schemas.microsoft.com/office/drawing/2014/main" id="{563E6113-1277-05CF-311B-1026D5C3F6C7}"/>
              </a:ext>
            </a:extLst>
          </p:cNvPr>
          <p:cNvSpPr txBox="1"/>
          <p:nvPr/>
        </p:nvSpPr>
        <p:spPr>
          <a:xfrm>
            <a:off x="287468" y="1307388"/>
            <a:ext cx="10209808"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La siguiente sección te dirá todo lo que debes saber para monitorear el estatus de los folios en </a:t>
            </a:r>
            <a:r>
              <a:rPr kumimoji="0" lang="es-ES" sz="1200" b="1"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PRESTO </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y darle seguimiento al crédito hipotecario.</a:t>
            </a:r>
          </a:p>
        </p:txBody>
      </p:sp>
      <p:sp>
        <p:nvSpPr>
          <p:cNvPr id="6" name="TextBox 49">
            <a:extLst>
              <a:ext uri="{FF2B5EF4-FFF2-40B4-BE49-F238E27FC236}">
                <a16:creationId xmlns:a16="http://schemas.microsoft.com/office/drawing/2014/main" id="{1240E7D5-E34A-B2C3-5938-FBD53DF901C8}"/>
              </a:ext>
            </a:extLst>
          </p:cNvPr>
          <p:cNvSpPr txBox="1"/>
          <p:nvPr/>
        </p:nvSpPr>
        <p:spPr>
          <a:xfrm>
            <a:off x="1275854" y="2104494"/>
            <a:ext cx="2916136"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Desde la pantalla principal de PRESTO, haz clic en el ícono de la bandeja. </a:t>
            </a:r>
          </a:p>
        </p:txBody>
      </p:sp>
      <p:sp>
        <p:nvSpPr>
          <p:cNvPr id="7" name="Rectángulo 16">
            <a:extLst>
              <a:ext uri="{FF2B5EF4-FFF2-40B4-BE49-F238E27FC236}">
                <a16:creationId xmlns:a16="http://schemas.microsoft.com/office/drawing/2014/main" id="{00A7F23A-3E82-93CB-17E6-038ABCB0EE36}"/>
              </a:ext>
            </a:extLst>
          </p:cNvPr>
          <p:cNvSpPr/>
          <p:nvPr/>
        </p:nvSpPr>
        <p:spPr>
          <a:xfrm flipH="1">
            <a:off x="1111775" y="2747341"/>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8" name="CuadroTexto 19">
            <a:extLst>
              <a:ext uri="{FF2B5EF4-FFF2-40B4-BE49-F238E27FC236}">
                <a16:creationId xmlns:a16="http://schemas.microsoft.com/office/drawing/2014/main" id="{E1A07C43-A707-8786-1D6E-3A13FAC9BE44}"/>
              </a:ext>
            </a:extLst>
          </p:cNvPr>
          <p:cNvSpPr txBox="1"/>
          <p:nvPr/>
        </p:nvSpPr>
        <p:spPr>
          <a:xfrm>
            <a:off x="164800" y="2739188"/>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02</a:t>
            </a:r>
          </a:p>
        </p:txBody>
      </p:sp>
      <p:sp>
        <p:nvSpPr>
          <p:cNvPr id="9" name="TextBox 49">
            <a:extLst>
              <a:ext uri="{FF2B5EF4-FFF2-40B4-BE49-F238E27FC236}">
                <a16:creationId xmlns:a16="http://schemas.microsoft.com/office/drawing/2014/main" id="{29BED0A5-15B1-721C-225A-C2DF60527145}"/>
              </a:ext>
            </a:extLst>
          </p:cNvPr>
          <p:cNvSpPr txBox="1"/>
          <p:nvPr/>
        </p:nvSpPr>
        <p:spPr>
          <a:xfrm>
            <a:off x="1285620" y="2788447"/>
            <a:ext cx="2982765"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Justo debajo, PRESTO te desplegará la bandeja “Normales”, haz clic en ella.</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59425"/>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55008"/>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01</a:t>
            </a:r>
          </a:p>
        </p:txBody>
      </p:sp>
      <p:grpSp>
        <p:nvGrpSpPr>
          <p:cNvPr id="12" name="Grupo 33">
            <a:extLst>
              <a:ext uri="{FF2B5EF4-FFF2-40B4-BE49-F238E27FC236}">
                <a16:creationId xmlns:a16="http://schemas.microsoft.com/office/drawing/2014/main" id="{2B5C7062-2AC4-D695-A60F-4DACF4D37004}"/>
              </a:ext>
            </a:extLst>
          </p:cNvPr>
          <p:cNvGrpSpPr/>
          <p:nvPr/>
        </p:nvGrpSpPr>
        <p:grpSpPr>
          <a:xfrm>
            <a:off x="4519136" y="2651057"/>
            <a:ext cx="7418864" cy="2124309"/>
            <a:chOff x="3285942" y="2172118"/>
            <a:chExt cx="8860930" cy="2503044"/>
          </a:xfrm>
        </p:grpSpPr>
        <p:grpSp>
          <p:nvGrpSpPr>
            <p:cNvPr id="15" name="Grupo 32">
              <a:extLst>
                <a:ext uri="{FF2B5EF4-FFF2-40B4-BE49-F238E27FC236}">
                  <a16:creationId xmlns:a16="http://schemas.microsoft.com/office/drawing/2014/main" id="{5FEBBFBB-CB36-1A63-3C3D-29105C54A3F8}"/>
                </a:ext>
              </a:extLst>
            </p:cNvPr>
            <p:cNvGrpSpPr/>
            <p:nvPr/>
          </p:nvGrpSpPr>
          <p:grpSpPr>
            <a:xfrm>
              <a:off x="3285942" y="2172118"/>
              <a:ext cx="8860930" cy="2503044"/>
              <a:chOff x="3285942" y="2172118"/>
              <a:chExt cx="8860930" cy="2503044"/>
            </a:xfrm>
          </p:grpSpPr>
          <p:pic>
            <p:nvPicPr>
              <p:cNvPr id="34" name="Imagen 1">
                <a:extLst>
                  <a:ext uri="{FF2B5EF4-FFF2-40B4-BE49-F238E27FC236}">
                    <a16:creationId xmlns:a16="http://schemas.microsoft.com/office/drawing/2014/main" id="{1749070F-9108-37D8-C814-92FCE6AAC2C4}"/>
                  </a:ext>
                </a:extLst>
              </p:cNvPr>
              <p:cNvPicPr>
                <a:picLocks noChangeAspect="1"/>
              </p:cNvPicPr>
              <p:nvPr/>
            </p:nvPicPr>
            <p:blipFill rotWithShape="1">
              <a:blip r:embed="rId5"/>
              <a:srcRect l="18816" t="15168" r="17763" b="52983"/>
              <a:stretch/>
            </p:blipFill>
            <p:spPr>
              <a:xfrm>
                <a:off x="3285942" y="2172118"/>
                <a:ext cx="8860930" cy="2503044"/>
              </a:xfrm>
              <a:prstGeom prst="rect">
                <a:avLst/>
              </a:prstGeom>
            </p:spPr>
          </p:pic>
          <p:sp>
            <p:nvSpPr>
              <p:cNvPr id="35" name="Rectángulo 15">
                <a:extLst>
                  <a:ext uri="{FF2B5EF4-FFF2-40B4-BE49-F238E27FC236}">
                    <a16:creationId xmlns:a16="http://schemas.microsoft.com/office/drawing/2014/main" id="{AC8E16D0-4719-84CD-12E8-2D77B38D7020}"/>
                  </a:ext>
                </a:extLst>
              </p:cNvPr>
              <p:cNvSpPr/>
              <p:nvPr/>
            </p:nvSpPr>
            <p:spPr>
              <a:xfrm>
                <a:off x="9904014" y="2630252"/>
                <a:ext cx="1683781"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ángulo 31">
                <a:extLst>
                  <a:ext uri="{FF2B5EF4-FFF2-40B4-BE49-F238E27FC236}">
                    <a16:creationId xmlns:a16="http://schemas.microsoft.com/office/drawing/2014/main" id="{809E4A8D-5A55-5ECB-FA19-8B9B9B05E62F}"/>
                  </a:ext>
                </a:extLst>
              </p:cNvPr>
              <p:cNvSpPr/>
              <p:nvPr/>
            </p:nvSpPr>
            <p:spPr>
              <a:xfrm>
                <a:off x="10453169" y="2464335"/>
                <a:ext cx="1683781"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CuadroTexto 20">
              <a:extLst>
                <a:ext uri="{FF2B5EF4-FFF2-40B4-BE49-F238E27FC236}">
                  <a16:creationId xmlns:a16="http://schemas.microsoft.com/office/drawing/2014/main" id="{08DCFF30-6EDB-9188-8A6F-950856D25B7B}"/>
                </a:ext>
              </a:extLst>
            </p:cNvPr>
            <p:cNvSpPr txBox="1"/>
            <p:nvPr/>
          </p:nvSpPr>
          <p:spPr>
            <a:xfrm>
              <a:off x="10359109" y="2473606"/>
              <a:ext cx="10871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32" name="CuadroTexto 21">
              <a:extLst>
                <a:ext uri="{FF2B5EF4-FFF2-40B4-BE49-F238E27FC236}">
                  <a16:creationId xmlns:a16="http://schemas.microsoft.com/office/drawing/2014/main" id="{6471CA0F-6331-F91A-9F9B-7CFE034224F1}"/>
                </a:ext>
              </a:extLst>
            </p:cNvPr>
            <p:cNvSpPr txBox="1"/>
            <p:nvPr/>
          </p:nvSpPr>
          <p:spPr>
            <a:xfrm>
              <a:off x="9847315" y="2662532"/>
              <a:ext cx="9156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sp>
        <p:nvSpPr>
          <p:cNvPr id="37" name="Rectangle 36">
            <a:extLst>
              <a:ext uri="{FF2B5EF4-FFF2-40B4-BE49-F238E27FC236}">
                <a16:creationId xmlns:a16="http://schemas.microsoft.com/office/drawing/2014/main" id="{E726C0F4-E336-6508-EC1E-BF5D98D5CD1F}"/>
              </a:ext>
            </a:extLst>
          </p:cNvPr>
          <p:cNvSpPr/>
          <p:nvPr/>
        </p:nvSpPr>
        <p:spPr>
          <a:xfrm>
            <a:off x="6096000" y="4159306"/>
            <a:ext cx="4156609" cy="267037"/>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Graphic 37" descr="Cursor with solid fill">
            <a:extLst>
              <a:ext uri="{FF2B5EF4-FFF2-40B4-BE49-F238E27FC236}">
                <a16:creationId xmlns:a16="http://schemas.microsoft.com/office/drawing/2014/main" id="{4A752CDC-C724-B210-ABC1-019D41A463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1144" y="2961095"/>
            <a:ext cx="327282" cy="327282"/>
          </a:xfrm>
          <a:prstGeom prst="rect">
            <a:avLst/>
          </a:prstGeom>
        </p:spPr>
      </p:pic>
      <p:pic>
        <p:nvPicPr>
          <p:cNvPr id="44" name="Imagen 29" descr="Icono&#10;&#10;Descripción generada automáticamente con confianza media">
            <a:hlinkClick r:id="" action="ppaction://hlinkshowjump?jump=firstslide"/>
            <a:extLst>
              <a:ext uri="{FF2B5EF4-FFF2-40B4-BE49-F238E27FC236}">
                <a16:creationId xmlns:a16="http://schemas.microsoft.com/office/drawing/2014/main" id="{577B238F-26A3-CA7F-4A4E-4E40E5C3FEDA}"/>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45" name="Gráfico 49">
            <a:hlinkClick r:id="rId10" action="ppaction://hlinksldjump"/>
            <a:extLst>
              <a:ext uri="{FF2B5EF4-FFF2-40B4-BE49-F238E27FC236}">
                <a16:creationId xmlns:a16="http://schemas.microsoft.com/office/drawing/2014/main" id="{61984572-0132-9AA3-55A2-1A033DA8A7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851" y="105502"/>
            <a:ext cx="225465" cy="274214"/>
          </a:xfrm>
          <a:prstGeom prst="rect">
            <a:avLst/>
          </a:prstGeom>
        </p:spPr>
      </p:pic>
      <p:sp>
        <p:nvSpPr>
          <p:cNvPr id="2" name="Paralelogramo 10">
            <a:hlinkClick r:id="rId3" action="ppaction://hlinksldjump"/>
            <a:extLst>
              <a:ext uri="{FF2B5EF4-FFF2-40B4-BE49-F238E27FC236}">
                <a16:creationId xmlns:a16="http://schemas.microsoft.com/office/drawing/2014/main" id="{850D6C1C-5931-51EB-7ED7-815C14967EEB}"/>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3" action="ppaction://hlinksldjump"/>
            <a:extLst>
              <a:ext uri="{FF2B5EF4-FFF2-40B4-BE49-F238E27FC236}">
                <a16:creationId xmlns:a16="http://schemas.microsoft.com/office/drawing/2014/main" id="{704BDC11-F65A-93F4-8174-28DA54784EF7}"/>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0" name="Gráfico 37">
            <a:hlinkClick r:id="rId10" action="ppaction://hlinksldjump"/>
            <a:extLst>
              <a:ext uri="{FF2B5EF4-FFF2-40B4-BE49-F238E27FC236}">
                <a16:creationId xmlns:a16="http://schemas.microsoft.com/office/drawing/2014/main" id="{D07FCD43-5537-7964-C5CB-E971BAFAA3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40" name="Grupo 16">
            <a:extLst>
              <a:ext uri="{FF2B5EF4-FFF2-40B4-BE49-F238E27FC236}">
                <a16:creationId xmlns:a16="http://schemas.microsoft.com/office/drawing/2014/main" id="{14BFC607-4920-414A-9CB9-C6BA815A89AC}"/>
              </a:ext>
            </a:extLst>
          </p:cNvPr>
          <p:cNvGrpSpPr/>
          <p:nvPr/>
        </p:nvGrpSpPr>
        <p:grpSpPr>
          <a:xfrm>
            <a:off x="1500833" y="48907"/>
            <a:ext cx="5260538" cy="438691"/>
            <a:chOff x="50358" y="-25225"/>
            <a:chExt cx="5260538" cy="438691"/>
          </a:xfrm>
        </p:grpSpPr>
        <p:sp>
          <p:nvSpPr>
            <p:cNvPr id="43" name="Paralelogramo 17">
              <a:hlinkClick r:id="rId13" action="ppaction://hlinksldjump"/>
              <a:extLst>
                <a:ext uri="{FF2B5EF4-FFF2-40B4-BE49-F238E27FC236}">
                  <a16:creationId xmlns:a16="http://schemas.microsoft.com/office/drawing/2014/main" id="{698BEE7D-AFA6-44CE-9302-4C6731DF8065}"/>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48" name="Paralelogramo 18">
              <a:hlinkClick r:id="rId14" action="ppaction://hlinksldjump"/>
              <a:extLst>
                <a:ext uri="{FF2B5EF4-FFF2-40B4-BE49-F238E27FC236}">
                  <a16:creationId xmlns:a16="http://schemas.microsoft.com/office/drawing/2014/main" id="{6577121A-622D-4A72-BBE9-336BA75935E2}"/>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49" name="Paralelogramo 19">
              <a:hlinkClick r:id="rId15" action="ppaction://hlinksldjump"/>
              <a:extLst>
                <a:ext uri="{FF2B5EF4-FFF2-40B4-BE49-F238E27FC236}">
                  <a16:creationId xmlns:a16="http://schemas.microsoft.com/office/drawing/2014/main" id="{87531D32-BB00-4C8E-AB3F-74C88B8CD05A}"/>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50" name="Paralelogramo 20">
              <a:hlinkClick r:id="rId16" action="ppaction://hlinksldjump"/>
              <a:extLst>
                <a:ext uri="{FF2B5EF4-FFF2-40B4-BE49-F238E27FC236}">
                  <a16:creationId xmlns:a16="http://schemas.microsoft.com/office/drawing/2014/main" id="{43F22E13-77A4-4CAB-BF5A-2758E42C83F9}"/>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52" name="Paralelogramo 27">
              <a:hlinkClick r:id="rId17" action="ppaction://hlinksldjump"/>
              <a:extLst>
                <a:ext uri="{FF2B5EF4-FFF2-40B4-BE49-F238E27FC236}">
                  <a16:creationId xmlns:a16="http://schemas.microsoft.com/office/drawing/2014/main" id="{7D7BB9A7-627C-418A-A1A4-113154E1BA6A}"/>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53" name="Paralelogramo 29">
              <a:hlinkClick r:id="rId18" action="ppaction://hlinksldjump"/>
              <a:extLst>
                <a:ext uri="{FF2B5EF4-FFF2-40B4-BE49-F238E27FC236}">
                  <a16:creationId xmlns:a16="http://schemas.microsoft.com/office/drawing/2014/main" id="{25422E88-7110-4B09-AB69-2F12574EBC61}"/>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124378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75854" y="2025081"/>
            <a:ext cx="2840083"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te desplegará todos los folios que están en esta bandeja.</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03</a:t>
            </a:r>
          </a:p>
        </p:txBody>
      </p:sp>
      <p:grpSp>
        <p:nvGrpSpPr>
          <p:cNvPr id="16" name="Grupo 32">
            <a:extLst>
              <a:ext uri="{FF2B5EF4-FFF2-40B4-BE49-F238E27FC236}">
                <a16:creationId xmlns:a16="http://schemas.microsoft.com/office/drawing/2014/main" id="{F4EC7B59-19E6-DF95-5CA3-3266817EFADF}"/>
              </a:ext>
            </a:extLst>
          </p:cNvPr>
          <p:cNvGrpSpPr/>
          <p:nvPr/>
        </p:nvGrpSpPr>
        <p:grpSpPr>
          <a:xfrm>
            <a:off x="4224839" y="1592349"/>
            <a:ext cx="6868509" cy="4754528"/>
            <a:chOff x="4072336" y="1747979"/>
            <a:chExt cx="6868509" cy="4754528"/>
          </a:xfrm>
        </p:grpSpPr>
        <p:grpSp>
          <p:nvGrpSpPr>
            <p:cNvPr id="21" name="Grupo 31">
              <a:extLst>
                <a:ext uri="{FF2B5EF4-FFF2-40B4-BE49-F238E27FC236}">
                  <a16:creationId xmlns:a16="http://schemas.microsoft.com/office/drawing/2014/main" id="{0DE9919F-193E-2FD6-8778-A96C6B3B0E86}"/>
                </a:ext>
              </a:extLst>
            </p:cNvPr>
            <p:cNvGrpSpPr/>
            <p:nvPr/>
          </p:nvGrpSpPr>
          <p:grpSpPr>
            <a:xfrm>
              <a:off x="4072336" y="1747979"/>
              <a:ext cx="6868509" cy="4754528"/>
              <a:chOff x="4072336" y="1747979"/>
              <a:chExt cx="6868509" cy="4754528"/>
            </a:xfrm>
          </p:grpSpPr>
          <p:pic>
            <p:nvPicPr>
              <p:cNvPr id="25" name="Imagen 15">
                <a:extLst>
                  <a:ext uri="{FF2B5EF4-FFF2-40B4-BE49-F238E27FC236}">
                    <a16:creationId xmlns:a16="http://schemas.microsoft.com/office/drawing/2014/main" id="{3DF4D34E-2A33-15AF-D6AF-9582F3F117A4}"/>
                  </a:ext>
                </a:extLst>
              </p:cNvPr>
              <p:cNvPicPr>
                <a:picLocks noChangeAspect="1"/>
              </p:cNvPicPr>
              <p:nvPr/>
            </p:nvPicPr>
            <p:blipFill rotWithShape="1">
              <a:blip r:embed="rId4"/>
              <a:srcRect l="18266" t="17247" r="19556" b="6236"/>
              <a:stretch/>
            </p:blipFill>
            <p:spPr>
              <a:xfrm>
                <a:off x="4072336" y="1747979"/>
                <a:ext cx="6868508" cy="4754528"/>
              </a:xfrm>
              <a:prstGeom prst="rect">
                <a:avLst/>
              </a:prstGeom>
            </p:spPr>
          </p:pic>
          <p:sp>
            <p:nvSpPr>
              <p:cNvPr id="26" name="Rectángulo 1">
                <a:extLst>
                  <a:ext uri="{FF2B5EF4-FFF2-40B4-BE49-F238E27FC236}">
                    <a16:creationId xmlns:a16="http://schemas.microsoft.com/office/drawing/2014/main" id="{767BF221-1FC8-2F08-E8C2-1707AE4EF7B6}"/>
                  </a:ext>
                </a:extLst>
              </p:cNvPr>
              <p:cNvSpPr/>
              <p:nvPr/>
            </p:nvSpPr>
            <p:spPr>
              <a:xfrm>
                <a:off x="9257063" y="1985375"/>
                <a:ext cx="1590477" cy="2993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ángulo 21">
                <a:extLst>
                  <a:ext uri="{FF2B5EF4-FFF2-40B4-BE49-F238E27FC236}">
                    <a16:creationId xmlns:a16="http://schemas.microsoft.com/office/drawing/2014/main" id="{CC55DC3F-0DA6-0B1F-38A9-B143AB6E84C3}"/>
                  </a:ext>
                </a:extLst>
              </p:cNvPr>
              <p:cNvSpPr/>
              <p:nvPr/>
            </p:nvSpPr>
            <p:spPr>
              <a:xfrm>
                <a:off x="9713647" y="1867204"/>
                <a:ext cx="1227198" cy="2993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CuadroTexto 18">
              <a:extLst>
                <a:ext uri="{FF2B5EF4-FFF2-40B4-BE49-F238E27FC236}">
                  <a16:creationId xmlns:a16="http://schemas.microsoft.com/office/drawing/2014/main" id="{2F2F57F7-757D-8576-C7B1-B737EDC0F29C}"/>
                </a:ext>
              </a:extLst>
            </p:cNvPr>
            <p:cNvSpPr txBox="1"/>
            <p:nvPr/>
          </p:nvSpPr>
          <p:spPr>
            <a:xfrm>
              <a:off x="9642715" y="1841715"/>
              <a:ext cx="9749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24" name="CuadroTexto 20">
              <a:extLst>
                <a:ext uri="{FF2B5EF4-FFF2-40B4-BE49-F238E27FC236}">
                  <a16:creationId xmlns:a16="http://schemas.microsoft.com/office/drawing/2014/main" id="{BCF0CB74-5900-F364-4883-85E6EAC459DA}"/>
                </a:ext>
              </a:extLst>
            </p:cNvPr>
            <p:cNvSpPr txBox="1"/>
            <p:nvPr/>
          </p:nvSpPr>
          <p:spPr>
            <a:xfrm>
              <a:off x="9231684" y="2009796"/>
              <a:ext cx="82426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sp>
        <p:nvSpPr>
          <p:cNvPr id="28" name="TextBox 27">
            <a:extLst>
              <a:ext uri="{FF2B5EF4-FFF2-40B4-BE49-F238E27FC236}">
                <a16:creationId xmlns:a16="http://schemas.microsoft.com/office/drawing/2014/main" id="{88405545-0A6C-3B89-1A4E-B69847013069}"/>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sp>
        <p:nvSpPr>
          <p:cNvPr id="30" name="CuadroTexto 27">
            <a:hlinkClick r:id="rId5" action="ppaction://hlinksldjump"/>
            <a:extLst>
              <a:ext uri="{FF2B5EF4-FFF2-40B4-BE49-F238E27FC236}">
                <a16:creationId xmlns:a16="http://schemas.microsoft.com/office/drawing/2014/main" id="{72866496-AFBB-9FC9-8507-BD00F5E4C663}"/>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42" name="Imagen 29" descr="Icono&#10;&#10;Descripción generada automáticamente con confianza media">
            <a:hlinkClick r:id="" action="ppaction://hlinkshowjump?jump=firstslide"/>
            <a:extLst>
              <a:ext uri="{FF2B5EF4-FFF2-40B4-BE49-F238E27FC236}">
                <a16:creationId xmlns:a16="http://schemas.microsoft.com/office/drawing/2014/main" id="{B4DC594D-3AC1-C2D2-9FD5-E40F64924EAA}"/>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5" action="ppaction://hlinksldjump"/>
            <a:extLst>
              <a:ext uri="{FF2B5EF4-FFF2-40B4-BE49-F238E27FC236}">
                <a16:creationId xmlns:a16="http://schemas.microsoft.com/office/drawing/2014/main" id="{285E8479-03CE-9859-5C5A-80D0737569A8}"/>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5" action="ppaction://hlinksldjump"/>
            <a:extLst>
              <a:ext uri="{FF2B5EF4-FFF2-40B4-BE49-F238E27FC236}">
                <a16:creationId xmlns:a16="http://schemas.microsoft.com/office/drawing/2014/main" id="{06EE1266-CFCE-E5B1-AE4A-D87013DEF6E1}"/>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8" action="ppaction://hlinksldjump"/>
            <a:extLst>
              <a:ext uri="{FF2B5EF4-FFF2-40B4-BE49-F238E27FC236}">
                <a16:creationId xmlns:a16="http://schemas.microsoft.com/office/drawing/2014/main" id="{15462877-D38E-ED2C-E3EB-CEF2C2AF54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31" name="Grupo 16">
            <a:extLst>
              <a:ext uri="{FF2B5EF4-FFF2-40B4-BE49-F238E27FC236}">
                <a16:creationId xmlns:a16="http://schemas.microsoft.com/office/drawing/2014/main" id="{D7804965-995F-450F-9B44-0570C933C042}"/>
              </a:ext>
            </a:extLst>
          </p:cNvPr>
          <p:cNvGrpSpPr/>
          <p:nvPr/>
        </p:nvGrpSpPr>
        <p:grpSpPr>
          <a:xfrm>
            <a:off x="1500833" y="48907"/>
            <a:ext cx="5260538" cy="438691"/>
            <a:chOff x="50358" y="-25225"/>
            <a:chExt cx="5260538" cy="438691"/>
          </a:xfrm>
        </p:grpSpPr>
        <p:sp>
          <p:nvSpPr>
            <p:cNvPr id="32" name="Paralelogramo 17">
              <a:hlinkClick r:id="rId11" action="ppaction://hlinksldjump"/>
              <a:extLst>
                <a:ext uri="{FF2B5EF4-FFF2-40B4-BE49-F238E27FC236}">
                  <a16:creationId xmlns:a16="http://schemas.microsoft.com/office/drawing/2014/main" id="{C0B33774-FFA1-4E27-ACE4-60C5814C323B}"/>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2" action="ppaction://hlinksldjump"/>
              <a:extLst>
                <a:ext uri="{FF2B5EF4-FFF2-40B4-BE49-F238E27FC236}">
                  <a16:creationId xmlns:a16="http://schemas.microsoft.com/office/drawing/2014/main" id="{A82AB818-6862-4A94-A06C-9781318A61E0}"/>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3" action="ppaction://hlinksldjump"/>
              <a:extLst>
                <a:ext uri="{FF2B5EF4-FFF2-40B4-BE49-F238E27FC236}">
                  <a16:creationId xmlns:a16="http://schemas.microsoft.com/office/drawing/2014/main" id="{66AD8F64-75C5-40D4-A476-8938A424AFD3}"/>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4" action="ppaction://hlinksldjump"/>
              <a:extLst>
                <a:ext uri="{FF2B5EF4-FFF2-40B4-BE49-F238E27FC236}">
                  <a16:creationId xmlns:a16="http://schemas.microsoft.com/office/drawing/2014/main" id="{9F833C50-F1D0-4C74-9F31-976F8CEF2DA6}"/>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8" name="Paralelogramo 27">
              <a:hlinkClick r:id="rId15" action="ppaction://hlinksldjump"/>
              <a:extLst>
                <a:ext uri="{FF2B5EF4-FFF2-40B4-BE49-F238E27FC236}">
                  <a16:creationId xmlns:a16="http://schemas.microsoft.com/office/drawing/2014/main" id="{5C64FE56-190D-4709-961A-1CDA7FDC200C}"/>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1" name="Paralelogramo 29">
              <a:hlinkClick r:id="rId16" action="ppaction://hlinksldjump"/>
              <a:extLst>
                <a:ext uri="{FF2B5EF4-FFF2-40B4-BE49-F238E27FC236}">
                  <a16:creationId xmlns:a16="http://schemas.microsoft.com/office/drawing/2014/main" id="{114EFE3E-EF8D-455B-B13A-0EE18D906F46}"/>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284720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85994" y="2157881"/>
            <a:ext cx="3196358"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Coloca en el buscador el número del folio que deseas encontrar y haz clic en “Buscar”</a:t>
            </a:r>
          </a:p>
        </p:txBody>
      </p:sp>
      <p:sp>
        <p:nvSpPr>
          <p:cNvPr id="7" name="Rectángulo 16">
            <a:extLst>
              <a:ext uri="{FF2B5EF4-FFF2-40B4-BE49-F238E27FC236}">
                <a16:creationId xmlns:a16="http://schemas.microsoft.com/office/drawing/2014/main" id="{00A7F23A-3E82-93CB-17E6-038ABCB0EE36}"/>
              </a:ext>
            </a:extLst>
          </p:cNvPr>
          <p:cNvSpPr/>
          <p:nvPr/>
        </p:nvSpPr>
        <p:spPr>
          <a:xfrm flipH="1">
            <a:off x="1111775" y="2735504"/>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19">
            <a:extLst>
              <a:ext uri="{FF2B5EF4-FFF2-40B4-BE49-F238E27FC236}">
                <a16:creationId xmlns:a16="http://schemas.microsoft.com/office/drawing/2014/main" id="{E1A07C43-A707-8786-1D6E-3A13FAC9BE44}"/>
              </a:ext>
            </a:extLst>
          </p:cNvPr>
          <p:cNvSpPr txBox="1"/>
          <p:nvPr/>
        </p:nvSpPr>
        <p:spPr>
          <a:xfrm>
            <a:off x="164800" y="272735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05</a:t>
            </a:r>
          </a:p>
        </p:txBody>
      </p:sp>
      <p:sp>
        <p:nvSpPr>
          <p:cNvPr id="9" name="TextBox 49">
            <a:extLst>
              <a:ext uri="{FF2B5EF4-FFF2-40B4-BE49-F238E27FC236}">
                <a16:creationId xmlns:a16="http://schemas.microsoft.com/office/drawing/2014/main" id="{29BED0A5-15B1-721C-225A-C2DF60527145}"/>
              </a:ext>
            </a:extLst>
          </p:cNvPr>
          <p:cNvSpPr txBox="1"/>
          <p:nvPr/>
        </p:nvSpPr>
        <p:spPr>
          <a:xfrm>
            <a:off x="1285994" y="2804696"/>
            <a:ext cx="2941294" cy="101566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te mostrará el folio que buscas, haz clic en él para entrar.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04</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grpSp>
        <p:nvGrpSpPr>
          <p:cNvPr id="21" name="Grupo 33">
            <a:extLst>
              <a:ext uri="{FF2B5EF4-FFF2-40B4-BE49-F238E27FC236}">
                <a16:creationId xmlns:a16="http://schemas.microsoft.com/office/drawing/2014/main" id="{7B872751-C1CA-90D4-844C-0D9AD3460A1E}"/>
              </a:ext>
            </a:extLst>
          </p:cNvPr>
          <p:cNvGrpSpPr/>
          <p:nvPr/>
        </p:nvGrpSpPr>
        <p:grpSpPr>
          <a:xfrm>
            <a:off x="4482352" y="2018187"/>
            <a:ext cx="7378426" cy="2930331"/>
            <a:chOff x="3780227" y="1996882"/>
            <a:chExt cx="7536425" cy="2741923"/>
          </a:xfrm>
        </p:grpSpPr>
        <p:grpSp>
          <p:nvGrpSpPr>
            <p:cNvPr id="23" name="Grupo 32">
              <a:extLst>
                <a:ext uri="{FF2B5EF4-FFF2-40B4-BE49-F238E27FC236}">
                  <a16:creationId xmlns:a16="http://schemas.microsoft.com/office/drawing/2014/main" id="{A76CAD54-D62A-A72C-3798-9825FEB5D38F}"/>
                </a:ext>
              </a:extLst>
            </p:cNvPr>
            <p:cNvGrpSpPr/>
            <p:nvPr/>
          </p:nvGrpSpPr>
          <p:grpSpPr>
            <a:xfrm>
              <a:off x="3780227" y="1996882"/>
              <a:ext cx="7536425" cy="2741923"/>
              <a:chOff x="3780227" y="1996882"/>
              <a:chExt cx="7536425" cy="2741923"/>
            </a:xfrm>
          </p:grpSpPr>
          <p:pic>
            <p:nvPicPr>
              <p:cNvPr id="26" name="Imagen 1">
                <a:extLst>
                  <a:ext uri="{FF2B5EF4-FFF2-40B4-BE49-F238E27FC236}">
                    <a16:creationId xmlns:a16="http://schemas.microsoft.com/office/drawing/2014/main" id="{B9C6E0FD-52F5-E654-DDC4-5385181B5303}"/>
                  </a:ext>
                </a:extLst>
              </p:cNvPr>
              <p:cNvPicPr>
                <a:picLocks noChangeAspect="1"/>
              </p:cNvPicPr>
              <p:nvPr/>
            </p:nvPicPr>
            <p:blipFill rotWithShape="1">
              <a:blip r:embed="rId4"/>
              <a:srcRect l="19234" t="17781" r="18952" b="42238"/>
              <a:stretch/>
            </p:blipFill>
            <p:spPr>
              <a:xfrm>
                <a:off x="3780227" y="1996882"/>
                <a:ext cx="7536425" cy="2741923"/>
              </a:xfrm>
              <a:prstGeom prst="rect">
                <a:avLst/>
              </a:prstGeom>
            </p:spPr>
          </p:pic>
          <p:sp>
            <p:nvSpPr>
              <p:cNvPr id="27" name="Rectángulo 16">
                <a:extLst>
                  <a:ext uri="{FF2B5EF4-FFF2-40B4-BE49-F238E27FC236}">
                    <a16:creationId xmlns:a16="http://schemas.microsoft.com/office/drawing/2014/main" id="{138D2B86-A978-1568-AF9D-3AA84F0CB384}"/>
                  </a:ext>
                </a:extLst>
              </p:cNvPr>
              <p:cNvSpPr/>
              <p:nvPr/>
            </p:nvSpPr>
            <p:spPr>
              <a:xfrm>
                <a:off x="9507801" y="2224445"/>
                <a:ext cx="1538958" cy="2993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ángulo 31">
                <a:extLst>
                  <a:ext uri="{FF2B5EF4-FFF2-40B4-BE49-F238E27FC236}">
                    <a16:creationId xmlns:a16="http://schemas.microsoft.com/office/drawing/2014/main" id="{624ECB45-945F-1282-E3C2-A73790CFA4F9}"/>
                  </a:ext>
                </a:extLst>
              </p:cNvPr>
              <p:cNvSpPr/>
              <p:nvPr/>
            </p:nvSpPr>
            <p:spPr>
              <a:xfrm>
                <a:off x="9964232" y="2074296"/>
                <a:ext cx="1274940" cy="29930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CuadroTexto 17">
              <a:extLst>
                <a:ext uri="{FF2B5EF4-FFF2-40B4-BE49-F238E27FC236}">
                  <a16:creationId xmlns:a16="http://schemas.microsoft.com/office/drawing/2014/main" id="{4F780A0F-2B9F-80F6-981B-395B39088DAB}"/>
                </a:ext>
              </a:extLst>
            </p:cNvPr>
            <p:cNvSpPr txBox="1"/>
            <p:nvPr/>
          </p:nvSpPr>
          <p:spPr>
            <a:xfrm>
              <a:off x="9892972" y="2087210"/>
              <a:ext cx="9749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25" name="CuadroTexto 21">
              <a:extLst>
                <a:ext uri="{FF2B5EF4-FFF2-40B4-BE49-F238E27FC236}">
                  <a16:creationId xmlns:a16="http://schemas.microsoft.com/office/drawing/2014/main" id="{55B3DB07-3D3E-C9D8-AAA3-DB7F52633F12}"/>
                </a:ext>
              </a:extLst>
            </p:cNvPr>
            <p:cNvSpPr txBox="1"/>
            <p:nvPr/>
          </p:nvSpPr>
          <p:spPr>
            <a:xfrm>
              <a:off x="9445210" y="2243673"/>
              <a:ext cx="82426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pic>
        <p:nvPicPr>
          <p:cNvPr id="29" name="Graphic 28" descr="Cursor with solid fill">
            <a:extLst>
              <a:ext uri="{FF2B5EF4-FFF2-40B4-BE49-F238E27FC236}">
                <a16:creationId xmlns:a16="http://schemas.microsoft.com/office/drawing/2014/main" id="{A89133E2-5848-B35A-6889-9EAC1DDBD1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0517" y="4493803"/>
            <a:ext cx="327282" cy="327282"/>
          </a:xfrm>
          <a:prstGeom prst="rect">
            <a:avLst/>
          </a:prstGeom>
        </p:spPr>
      </p:pic>
      <p:pic>
        <p:nvPicPr>
          <p:cNvPr id="30" name="Graphic 29" descr="Cursor with solid fill">
            <a:extLst>
              <a:ext uri="{FF2B5EF4-FFF2-40B4-BE49-F238E27FC236}">
                <a16:creationId xmlns:a16="http://schemas.microsoft.com/office/drawing/2014/main" id="{76304948-4264-29EA-464B-1B3DA61F34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3980" y="3826987"/>
            <a:ext cx="327282" cy="327282"/>
          </a:xfrm>
          <a:prstGeom prst="rect">
            <a:avLst/>
          </a:prstGeom>
        </p:spPr>
      </p:pic>
      <p:sp>
        <p:nvSpPr>
          <p:cNvPr id="40" name="CuadroTexto 27">
            <a:hlinkClick r:id="rId7" action="ppaction://hlinksldjump"/>
            <a:extLst>
              <a:ext uri="{FF2B5EF4-FFF2-40B4-BE49-F238E27FC236}">
                <a16:creationId xmlns:a16="http://schemas.microsoft.com/office/drawing/2014/main" id="{B1B6AFF3-7628-2D88-027D-1F2C88A0294C}"/>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46" name="Imagen 29" descr="Icono&#10;&#10;Descripción generada automáticamente con confianza media">
            <a:hlinkClick r:id="" action="ppaction://hlinkshowjump?jump=firstslide"/>
            <a:extLst>
              <a:ext uri="{FF2B5EF4-FFF2-40B4-BE49-F238E27FC236}">
                <a16:creationId xmlns:a16="http://schemas.microsoft.com/office/drawing/2014/main" id="{EBF516AF-86FF-CF06-ED66-1EE3351C4772}"/>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7" action="ppaction://hlinksldjump"/>
            <a:extLst>
              <a:ext uri="{FF2B5EF4-FFF2-40B4-BE49-F238E27FC236}">
                <a16:creationId xmlns:a16="http://schemas.microsoft.com/office/drawing/2014/main" id="{B5AA0FE3-8392-C283-0228-45A018EE818B}"/>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7" action="ppaction://hlinksldjump"/>
            <a:extLst>
              <a:ext uri="{FF2B5EF4-FFF2-40B4-BE49-F238E27FC236}">
                <a16:creationId xmlns:a16="http://schemas.microsoft.com/office/drawing/2014/main" id="{7C1CBB82-3DF2-2BEC-01B0-A0B7587A8205}"/>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10" action="ppaction://hlinksldjump"/>
            <a:extLst>
              <a:ext uri="{FF2B5EF4-FFF2-40B4-BE49-F238E27FC236}">
                <a16:creationId xmlns:a16="http://schemas.microsoft.com/office/drawing/2014/main" id="{71D3FC8B-A44C-0415-A5A2-5455FCC243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31" name="Grupo 16">
            <a:extLst>
              <a:ext uri="{FF2B5EF4-FFF2-40B4-BE49-F238E27FC236}">
                <a16:creationId xmlns:a16="http://schemas.microsoft.com/office/drawing/2014/main" id="{DC2E21C6-3EDB-4989-ABA6-E7ED6D54940E}"/>
              </a:ext>
            </a:extLst>
          </p:cNvPr>
          <p:cNvGrpSpPr/>
          <p:nvPr/>
        </p:nvGrpSpPr>
        <p:grpSpPr>
          <a:xfrm>
            <a:off x="1500833" y="48907"/>
            <a:ext cx="5260538" cy="438691"/>
            <a:chOff x="50358" y="-25225"/>
            <a:chExt cx="5260538" cy="438691"/>
          </a:xfrm>
        </p:grpSpPr>
        <p:sp>
          <p:nvSpPr>
            <p:cNvPr id="32" name="Paralelogramo 17">
              <a:hlinkClick r:id="rId13" action="ppaction://hlinksldjump"/>
              <a:extLst>
                <a:ext uri="{FF2B5EF4-FFF2-40B4-BE49-F238E27FC236}">
                  <a16:creationId xmlns:a16="http://schemas.microsoft.com/office/drawing/2014/main" id="{48CAABEF-94CD-4D1F-A22A-5893903F4F5F}"/>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4" action="ppaction://hlinksldjump"/>
              <a:extLst>
                <a:ext uri="{FF2B5EF4-FFF2-40B4-BE49-F238E27FC236}">
                  <a16:creationId xmlns:a16="http://schemas.microsoft.com/office/drawing/2014/main" id="{06E59262-CB76-4E98-B887-983FCDC31EAE}"/>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5" action="ppaction://hlinksldjump"/>
              <a:extLst>
                <a:ext uri="{FF2B5EF4-FFF2-40B4-BE49-F238E27FC236}">
                  <a16:creationId xmlns:a16="http://schemas.microsoft.com/office/drawing/2014/main" id="{FEB4B55B-7453-4EA7-A0D5-DE767182E52F}"/>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6" action="ppaction://hlinksldjump"/>
              <a:extLst>
                <a:ext uri="{FF2B5EF4-FFF2-40B4-BE49-F238E27FC236}">
                  <a16:creationId xmlns:a16="http://schemas.microsoft.com/office/drawing/2014/main" id="{3D182407-42D9-4040-9AD4-D09AE05BE645}"/>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7" name="Paralelogramo 27">
              <a:hlinkClick r:id="rId17" action="ppaction://hlinksldjump"/>
              <a:extLst>
                <a:ext uri="{FF2B5EF4-FFF2-40B4-BE49-F238E27FC236}">
                  <a16:creationId xmlns:a16="http://schemas.microsoft.com/office/drawing/2014/main" id="{7BA233C0-0799-4B33-9728-8262A847996F}"/>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8" name="Paralelogramo 29">
              <a:hlinkClick r:id="rId18" action="ppaction://hlinksldjump"/>
              <a:extLst>
                <a:ext uri="{FF2B5EF4-FFF2-40B4-BE49-F238E27FC236}">
                  <a16:creationId xmlns:a16="http://schemas.microsoft.com/office/drawing/2014/main" id="{76C98BF2-513E-4B4E-AE61-DB95DD8DC7A9}"/>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03569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85994" y="2157881"/>
            <a:ext cx="2941294"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Desde la pantalla principal del folio, baja hasta la sección “Firma”.</a:t>
            </a:r>
          </a:p>
        </p:txBody>
      </p:sp>
      <p:sp>
        <p:nvSpPr>
          <p:cNvPr id="7" name="Rectángulo 16">
            <a:extLst>
              <a:ext uri="{FF2B5EF4-FFF2-40B4-BE49-F238E27FC236}">
                <a16:creationId xmlns:a16="http://schemas.microsoft.com/office/drawing/2014/main" id="{00A7F23A-3E82-93CB-17E6-038ABCB0EE36}"/>
              </a:ext>
            </a:extLst>
          </p:cNvPr>
          <p:cNvSpPr/>
          <p:nvPr/>
        </p:nvSpPr>
        <p:spPr>
          <a:xfrm flipH="1">
            <a:off x="1111775" y="2735504"/>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19">
            <a:extLst>
              <a:ext uri="{FF2B5EF4-FFF2-40B4-BE49-F238E27FC236}">
                <a16:creationId xmlns:a16="http://schemas.microsoft.com/office/drawing/2014/main" id="{E1A07C43-A707-8786-1D6E-3A13FAC9BE44}"/>
              </a:ext>
            </a:extLst>
          </p:cNvPr>
          <p:cNvSpPr txBox="1"/>
          <p:nvPr/>
        </p:nvSpPr>
        <p:spPr>
          <a:xfrm>
            <a:off x="164800" y="272735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07</a:t>
            </a:r>
          </a:p>
        </p:txBody>
      </p:sp>
      <p:sp>
        <p:nvSpPr>
          <p:cNvPr id="9" name="TextBox 49">
            <a:extLst>
              <a:ext uri="{FF2B5EF4-FFF2-40B4-BE49-F238E27FC236}">
                <a16:creationId xmlns:a16="http://schemas.microsoft.com/office/drawing/2014/main" id="{29BED0A5-15B1-721C-225A-C2DF60527145}"/>
              </a:ext>
            </a:extLst>
          </p:cNvPr>
          <p:cNvSpPr txBox="1"/>
          <p:nvPr/>
        </p:nvSpPr>
        <p:spPr>
          <a:xfrm>
            <a:off x="1316512" y="2783977"/>
            <a:ext cx="2941294"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Haz clic en el botón editar para que el sistema habilite los campos.</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06</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sp>
        <p:nvSpPr>
          <p:cNvPr id="2" name="Rectángulo 16">
            <a:extLst>
              <a:ext uri="{FF2B5EF4-FFF2-40B4-BE49-F238E27FC236}">
                <a16:creationId xmlns:a16="http://schemas.microsoft.com/office/drawing/2014/main" id="{3514B5C3-CD6E-D589-B20E-2A99C6C62016}"/>
              </a:ext>
            </a:extLst>
          </p:cNvPr>
          <p:cNvSpPr/>
          <p:nvPr/>
        </p:nvSpPr>
        <p:spPr>
          <a:xfrm flipH="1">
            <a:off x="1111775" y="3514584"/>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19">
            <a:extLst>
              <a:ext uri="{FF2B5EF4-FFF2-40B4-BE49-F238E27FC236}">
                <a16:creationId xmlns:a16="http://schemas.microsoft.com/office/drawing/2014/main" id="{FD006571-655B-3337-DECF-F7D012A28FC4}"/>
              </a:ext>
            </a:extLst>
          </p:cNvPr>
          <p:cNvSpPr txBox="1"/>
          <p:nvPr/>
        </p:nvSpPr>
        <p:spPr>
          <a:xfrm>
            <a:off x="164800" y="350643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08</a:t>
            </a:r>
          </a:p>
        </p:txBody>
      </p:sp>
      <p:sp>
        <p:nvSpPr>
          <p:cNvPr id="4" name="TextBox 49">
            <a:extLst>
              <a:ext uri="{FF2B5EF4-FFF2-40B4-BE49-F238E27FC236}">
                <a16:creationId xmlns:a16="http://schemas.microsoft.com/office/drawing/2014/main" id="{DCC37097-8B15-4185-66B5-E863CDF6CF35}"/>
              </a:ext>
            </a:extLst>
          </p:cNvPr>
          <p:cNvSpPr txBox="1"/>
          <p:nvPr/>
        </p:nvSpPr>
        <p:spPr>
          <a:xfrm>
            <a:off x="1316512" y="3514584"/>
            <a:ext cx="2941294" cy="175432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Revisa los campos y si es necesario, modifica los campos: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Tasa de interés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Comisión por apertura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Índice de riesgo (IR)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pic>
        <p:nvPicPr>
          <p:cNvPr id="5" name="Imagen 1">
            <a:extLst>
              <a:ext uri="{FF2B5EF4-FFF2-40B4-BE49-F238E27FC236}">
                <a16:creationId xmlns:a16="http://schemas.microsoft.com/office/drawing/2014/main" id="{08652C26-F01B-246E-9AFA-5D7A083618B2}"/>
              </a:ext>
            </a:extLst>
          </p:cNvPr>
          <p:cNvPicPr>
            <a:picLocks noChangeAspect="1"/>
          </p:cNvPicPr>
          <p:nvPr/>
        </p:nvPicPr>
        <p:blipFill rotWithShape="1">
          <a:blip r:embed="rId4"/>
          <a:srcRect l="19248" t="15018" r="20359" b="17404"/>
          <a:stretch/>
        </p:blipFill>
        <p:spPr>
          <a:xfrm>
            <a:off x="4341963" y="1747979"/>
            <a:ext cx="6949440" cy="4374209"/>
          </a:xfrm>
          <a:prstGeom prst="rect">
            <a:avLst/>
          </a:prstGeom>
        </p:spPr>
      </p:pic>
      <p:pic>
        <p:nvPicPr>
          <p:cNvPr id="11" name="Graphic 10" descr="Cursor with solid fill">
            <a:extLst>
              <a:ext uri="{FF2B5EF4-FFF2-40B4-BE49-F238E27FC236}">
                <a16:creationId xmlns:a16="http://schemas.microsoft.com/office/drawing/2014/main" id="{130096ED-6185-F051-DF09-E62A92107E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1746" y="5958547"/>
            <a:ext cx="327282" cy="327282"/>
          </a:xfrm>
          <a:prstGeom prst="rect">
            <a:avLst/>
          </a:prstGeom>
        </p:spPr>
      </p:pic>
      <p:sp>
        <p:nvSpPr>
          <p:cNvPr id="15" name="CuadroTexto 27">
            <a:hlinkClick r:id="rId7" action="ppaction://hlinksldjump"/>
            <a:extLst>
              <a:ext uri="{FF2B5EF4-FFF2-40B4-BE49-F238E27FC236}">
                <a16:creationId xmlns:a16="http://schemas.microsoft.com/office/drawing/2014/main" id="{31D270B3-E2D7-F9F8-9A4A-203F461A797A}"/>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43" name="Imagen 29" descr="Icono&#10;&#10;Descripción generada automáticamente con confianza media">
            <a:hlinkClick r:id="" action="ppaction://hlinkshowjump?jump=firstslide"/>
            <a:extLst>
              <a:ext uri="{FF2B5EF4-FFF2-40B4-BE49-F238E27FC236}">
                <a16:creationId xmlns:a16="http://schemas.microsoft.com/office/drawing/2014/main" id="{AA702791-CC7C-CBBA-8BD5-7253F0F83095}"/>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10" name="Paralelogramo 10">
            <a:hlinkClick r:id="rId7" action="ppaction://hlinksldjump"/>
            <a:extLst>
              <a:ext uri="{FF2B5EF4-FFF2-40B4-BE49-F238E27FC236}">
                <a16:creationId xmlns:a16="http://schemas.microsoft.com/office/drawing/2014/main" id="{D471AC6E-151B-2752-CFAC-1F2D6731D51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8" name="Paralelogramo 32">
            <a:hlinkClick r:id="rId7" action="ppaction://hlinksldjump"/>
            <a:extLst>
              <a:ext uri="{FF2B5EF4-FFF2-40B4-BE49-F238E27FC236}">
                <a16:creationId xmlns:a16="http://schemas.microsoft.com/office/drawing/2014/main" id="{56843EFB-40F9-D2D1-BF94-95C88EE212A7}"/>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9" name="Gráfico 37">
            <a:hlinkClick r:id="rId10" action="ppaction://hlinksldjump"/>
            <a:extLst>
              <a:ext uri="{FF2B5EF4-FFF2-40B4-BE49-F238E27FC236}">
                <a16:creationId xmlns:a16="http://schemas.microsoft.com/office/drawing/2014/main" id="{382F7507-8686-F0D2-D7EF-F6E2BE481E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7" name="Grupo 16">
            <a:extLst>
              <a:ext uri="{FF2B5EF4-FFF2-40B4-BE49-F238E27FC236}">
                <a16:creationId xmlns:a16="http://schemas.microsoft.com/office/drawing/2014/main" id="{7D558782-EA26-4CD3-BAA0-11A26D042A2B}"/>
              </a:ext>
            </a:extLst>
          </p:cNvPr>
          <p:cNvGrpSpPr/>
          <p:nvPr/>
        </p:nvGrpSpPr>
        <p:grpSpPr>
          <a:xfrm>
            <a:off x="1500833" y="48907"/>
            <a:ext cx="5260538" cy="438691"/>
            <a:chOff x="50358" y="-25225"/>
            <a:chExt cx="5260538" cy="438691"/>
          </a:xfrm>
        </p:grpSpPr>
        <p:sp>
          <p:nvSpPr>
            <p:cNvPr id="28" name="Paralelogramo 17">
              <a:hlinkClick r:id="rId13" action="ppaction://hlinksldjump"/>
              <a:extLst>
                <a:ext uri="{FF2B5EF4-FFF2-40B4-BE49-F238E27FC236}">
                  <a16:creationId xmlns:a16="http://schemas.microsoft.com/office/drawing/2014/main" id="{80E4F2F4-B527-4FD2-A8C5-56B3EC8B8451}"/>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9" name="Paralelogramo 18">
              <a:hlinkClick r:id="rId14" action="ppaction://hlinksldjump"/>
              <a:extLst>
                <a:ext uri="{FF2B5EF4-FFF2-40B4-BE49-F238E27FC236}">
                  <a16:creationId xmlns:a16="http://schemas.microsoft.com/office/drawing/2014/main" id="{3E64D2ED-2659-4DC6-A1E4-215FFBC9806A}"/>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0" name="Paralelogramo 19">
              <a:hlinkClick r:id="rId15" action="ppaction://hlinksldjump"/>
              <a:extLst>
                <a:ext uri="{FF2B5EF4-FFF2-40B4-BE49-F238E27FC236}">
                  <a16:creationId xmlns:a16="http://schemas.microsoft.com/office/drawing/2014/main" id="{C458A11A-BB4E-4FAE-AC4C-B4AF10F08DDB}"/>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1" name="Paralelogramo 20">
              <a:hlinkClick r:id="rId16" action="ppaction://hlinksldjump"/>
              <a:extLst>
                <a:ext uri="{FF2B5EF4-FFF2-40B4-BE49-F238E27FC236}">
                  <a16:creationId xmlns:a16="http://schemas.microsoft.com/office/drawing/2014/main" id="{DE7BFFE5-0A94-4915-85B9-B8D9CA0A90F7}"/>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2" name="Paralelogramo 27">
              <a:hlinkClick r:id="rId17" action="ppaction://hlinksldjump"/>
              <a:extLst>
                <a:ext uri="{FF2B5EF4-FFF2-40B4-BE49-F238E27FC236}">
                  <a16:creationId xmlns:a16="http://schemas.microsoft.com/office/drawing/2014/main" id="{9663E3EE-6A8E-43F6-8CB2-0E85FD22EF35}"/>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4" name="Paralelogramo 29">
              <a:hlinkClick r:id="rId18" action="ppaction://hlinksldjump"/>
              <a:extLst>
                <a:ext uri="{FF2B5EF4-FFF2-40B4-BE49-F238E27FC236}">
                  <a16:creationId xmlns:a16="http://schemas.microsoft.com/office/drawing/2014/main" id="{D5D6A48E-10CC-4423-827D-24B2A39911A3}"/>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629433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80461" y="1754602"/>
            <a:ext cx="3201820" cy="138499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Es Muy importante que en este c</a:t>
            </a:r>
            <a:r>
              <a:rPr lang="es-ES" sz="1200" dirty="0" err="1">
                <a:solidFill>
                  <a:prstClr val="black"/>
                </a:solidFill>
                <a:latin typeface="Scotia" panose="020B0503020203020204" pitchFamily="34" charset="0"/>
                <a:ea typeface="Noto Sans" panose="020B0502040504020204" pitchFamily="34" charset="0"/>
                <a:cs typeface="Noto Sans" panose="020B0502040504020204" pitchFamily="34" charset="0"/>
              </a:rPr>
              <a:t>aptures</a:t>
            </a:r>
            <a:r>
              <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dirty="0">
                <a:solidFill>
                  <a:prstClr val="black"/>
                </a:solidFill>
                <a:latin typeface="Scotia" panose="020B0503020203020204" pitchFamily="34" charset="0"/>
                <a:ea typeface="Noto Sans" panose="020B0502040504020204" pitchFamily="34" charset="0"/>
                <a:cs typeface="Noto Sans" panose="020B0502040504020204" pitchFamily="34" charset="0"/>
              </a:rPr>
              <a:t>AFORO </a:t>
            </a:r>
            <a:r>
              <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rPr>
              <a:t>(Colocar el aforo mayo que  aparece en la impresión de caratula de SEA)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rPr>
              <a:t>Vigencia de línea de crédito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rPr>
              <a:t>Tipo de Campaña</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rPr>
              <a:t>Si el cliente opta por seguros externos</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  </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09</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sp>
        <p:nvSpPr>
          <p:cNvPr id="17" name="CuadroTexto 27">
            <a:hlinkClick r:id="rId4" action="ppaction://hlinksldjump"/>
            <a:extLst>
              <a:ext uri="{FF2B5EF4-FFF2-40B4-BE49-F238E27FC236}">
                <a16:creationId xmlns:a16="http://schemas.microsoft.com/office/drawing/2014/main" id="{3EE00CDC-C37E-7F64-A44C-BDC664245DB6}"/>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7" name="Imagen 29" descr="Icono&#10;&#10;Descripción generada automáticamente con confianza media">
            <a:hlinkClick r:id="" action="ppaction://hlinkshowjump?jump=firstslide"/>
            <a:extLst>
              <a:ext uri="{FF2B5EF4-FFF2-40B4-BE49-F238E27FC236}">
                <a16:creationId xmlns:a16="http://schemas.microsoft.com/office/drawing/2014/main" id="{A4462EC8-621B-85AA-3F68-600AB82C103A}"/>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28" name="Gráfico 49">
            <a:hlinkClick r:id="rId7" action="ppaction://hlinksldjump"/>
            <a:extLst>
              <a:ext uri="{FF2B5EF4-FFF2-40B4-BE49-F238E27FC236}">
                <a16:creationId xmlns:a16="http://schemas.microsoft.com/office/drawing/2014/main" id="{2D2DDED7-4CA0-9911-2AD2-6FDA542CA0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851" y="105502"/>
            <a:ext cx="225465" cy="274214"/>
          </a:xfrm>
          <a:prstGeom prst="rect">
            <a:avLst/>
          </a:prstGeom>
        </p:spPr>
      </p:pic>
      <p:sp>
        <p:nvSpPr>
          <p:cNvPr id="2" name="Paralelogramo 10">
            <a:hlinkClick r:id="rId4" action="ppaction://hlinksldjump"/>
            <a:extLst>
              <a:ext uri="{FF2B5EF4-FFF2-40B4-BE49-F238E27FC236}">
                <a16:creationId xmlns:a16="http://schemas.microsoft.com/office/drawing/2014/main" id="{7F1B6757-9ED6-1B35-87D9-B19505BC1BC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4" action="ppaction://hlinksldjump"/>
            <a:extLst>
              <a:ext uri="{FF2B5EF4-FFF2-40B4-BE49-F238E27FC236}">
                <a16:creationId xmlns:a16="http://schemas.microsoft.com/office/drawing/2014/main" id="{53D04F49-F248-FF13-CB63-7ABACE40D98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7" action="ppaction://hlinksldjump"/>
            <a:extLst>
              <a:ext uri="{FF2B5EF4-FFF2-40B4-BE49-F238E27FC236}">
                <a16:creationId xmlns:a16="http://schemas.microsoft.com/office/drawing/2014/main" id="{9C8E37DD-A334-ED82-A52C-4417082B3E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5F65A0ED-E7AF-40AC-96BD-6274E91668C0}"/>
              </a:ext>
            </a:extLst>
          </p:cNvPr>
          <p:cNvGrpSpPr/>
          <p:nvPr/>
        </p:nvGrpSpPr>
        <p:grpSpPr>
          <a:xfrm>
            <a:off x="1500833" y="48907"/>
            <a:ext cx="5260538" cy="438691"/>
            <a:chOff x="50358" y="-25225"/>
            <a:chExt cx="5260538" cy="438691"/>
          </a:xfrm>
        </p:grpSpPr>
        <p:sp>
          <p:nvSpPr>
            <p:cNvPr id="23" name="Paralelogramo 17">
              <a:hlinkClick r:id="rId10" action="ppaction://hlinksldjump"/>
              <a:extLst>
                <a:ext uri="{FF2B5EF4-FFF2-40B4-BE49-F238E27FC236}">
                  <a16:creationId xmlns:a16="http://schemas.microsoft.com/office/drawing/2014/main" id="{24B23C4F-5A95-440C-A6A1-2081D7427284}"/>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6" name="Paralelogramo 18">
              <a:hlinkClick r:id="rId11" action="ppaction://hlinksldjump"/>
              <a:extLst>
                <a:ext uri="{FF2B5EF4-FFF2-40B4-BE49-F238E27FC236}">
                  <a16:creationId xmlns:a16="http://schemas.microsoft.com/office/drawing/2014/main" id="{8F350C8B-B896-4CEB-9C7D-2CB5EBCD53F1}"/>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1" name="Paralelogramo 19">
              <a:hlinkClick r:id="rId12" action="ppaction://hlinksldjump"/>
              <a:extLst>
                <a:ext uri="{FF2B5EF4-FFF2-40B4-BE49-F238E27FC236}">
                  <a16:creationId xmlns:a16="http://schemas.microsoft.com/office/drawing/2014/main" id="{86B8B7F8-031A-45F6-AA5B-8C022286BC8B}"/>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2" name="Paralelogramo 20">
              <a:hlinkClick r:id="rId13" action="ppaction://hlinksldjump"/>
              <a:extLst>
                <a:ext uri="{FF2B5EF4-FFF2-40B4-BE49-F238E27FC236}">
                  <a16:creationId xmlns:a16="http://schemas.microsoft.com/office/drawing/2014/main" id="{D3EBACE7-AAEF-4047-B260-B3D2C68F08F2}"/>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4" name="Paralelogramo 27">
              <a:hlinkClick r:id="rId14" action="ppaction://hlinksldjump"/>
              <a:extLst>
                <a:ext uri="{FF2B5EF4-FFF2-40B4-BE49-F238E27FC236}">
                  <a16:creationId xmlns:a16="http://schemas.microsoft.com/office/drawing/2014/main" id="{254D090F-07B6-4DEB-9A49-A95F4200F085}"/>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5" name="Paralelogramo 29">
              <a:hlinkClick r:id="rId15" action="ppaction://hlinksldjump"/>
              <a:extLst>
                <a:ext uri="{FF2B5EF4-FFF2-40B4-BE49-F238E27FC236}">
                  <a16:creationId xmlns:a16="http://schemas.microsoft.com/office/drawing/2014/main" id="{B83B6D82-0792-4849-9D82-316E00D7B52A}"/>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pic>
        <p:nvPicPr>
          <p:cNvPr id="7" name="Imagen 6">
            <a:extLst>
              <a:ext uri="{FF2B5EF4-FFF2-40B4-BE49-F238E27FC236}">
                <a16:creationId xmlns:a16="http://schemas.microsoft.com/office/drawing/2014/main" id="{D9D9FDEE-B8E5-8574-1506-13F8F28FC651}"/>
              </a:ext>
            </a:extLst>
          </p:cNvPr>
          <p:cNvPicPr>
            <a:picLocks noChangeAspect="1"/>
          </p:cNvPicPr>
          <p:nvPr/>
        </p:nvPicPr>
        <p:blipFill>
          <a:blip r:embed="rId16"/>
          <a:stretch>
            <a:fillRect/>
          </a:stretch>
        </p:blipFill>
        <p:spPr>
          <a:xfrm>
            <a:off x="4304392" y="1773893"/>
            <a:ext cx="7887608" cy="2495691"/>
          </a:xfrm>
          <a:prstGeom prst="rect">
            <a:avLst/>
          </a:prstGeom>
        </p:spPr>
      </p:pic>
    </p:spTree>
    <p:extLst>
      <p:ext uri="{BB962C8B-B14F-4D97-AF65-F5344CB8AC3E}">
        <p14:creationId xmlns:p14="http://schemas.microsoft.com/office/powerpoint/2010/main" val="4139604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85994" y="2157881"/>
            <a:ext cx="3196358"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Un poco más abajo, escribe la fecha, hora y lugar de firma con el cliente.</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09</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12" name="Imagen 19">
            <a:extLst>
              <a:ext uri="{FF2B5EF4-FFF2-40B4-BE49-F238E27FC236}">
                <a16:creationId xmlns:a16="http://schemas.microsoft.com/office/drawing/2014/main" id="{2B97C15C-4D8E-8A00-7458-ADD2001768C9}"/>
              </a:ext>
            </a:extLst>
          </p:cNvPr>
          <p:cNvPicPr>
            <a:picLocks noChangeAspect="1"/>
          </p:cNvPicPr>
          <p:nvPr/>
        </p:nvPicPr>
        <p:blipFill rotWithShape="1">
          <a:blip r:embed="rId4"/>
          <a:srcRect l="18195" t="54222" r="21000" b="6223"/>
          <a:stretch/>
        </p:blipFill>
        <p:spPr>
          <a:xfrm>
            <a:off x="4343703" y="1982374"/>
            <a:ext cx="7413318" cy="2712720"/>
          </a:xfrm>
          <a:prstGeom prst="rect">
            <a:avLst/>
          </a:prstGeom>
        </p:spPr>
      </p:pic>
      <p:sp>
        <p:nvSpPr>
          <p:cNvPr id="17" name="CuadroTexto 27">
            <a:hlinkClick r:id="rId5" action="ppaction://hlinksldjump"/>
            <a:extLst>
              <a:ext uri="{FF2B5EF4-FFF2-40B4-BE49-F238E27FC236}">
                <a16:creationId xmlns:a16="http://schemas.microsoft.com/office/drawing/2014/main" id="{3EE00CDC-C37E-7F64-A44C-BDC664245DB6}"/>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7" name="Imagen 29" descr="Icono&#10;&#10;Descripción generada automáticamente con confianza media">
            <a:hlinkClick r:id="" action="ppaction://hlinkshowjump?jump=firstslide"/>
            <a:extLst>
              <a:ext uri="{FF2B5EF4-FFF2-40B4-BE49-F238E27FC236}">
                <a16:creationId xmlns:a16="http://schemas.microsoft.com/office/drawing/2014/main" id="{A4462EC8-621B-85AA-3F68-600AB82C103A}"/>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pic>
        <p:nvPicPr>
          <p:cNvPr id="28" name="Gráfico 49">
            <a:hlinkClick r:id="rId8" action="ppaction://hlinksldjump"/>
            <a:extLst>
              <a:ext uri="{FF2B5EF4-FFF2-40B4-BE49-F238E27FC236}">
                <a16:creationId xmlns:a16="http://schemas.microsoft.com/office/drawing/2014/main" id="{2D2DDED7-4CA0-9911-2AD2-6FDA542CA0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851" y="105502"/>
            <a:ext cx="225465" cy="274214"/>
          </a:xfrm>
          <a:prstGeom prst="rect">
            <a:avLst/>
          </a:prstGeom>
        </p:spPr>
      </p:pic>
      <p:sp>
        <p:nvSpPr>
          <p:cNvPr id="2" name="Paralelogramo 10">
            <a:hlinkClick r:id="rId5" action="ppaction://hlinksldjump"/>
            <a:extLst>
              <a:ext uri="{FF2B5EF4-FFF2-40B4-BE49-F238E27FC236}">
                <a16:creationId xmlns:a16="http://schemas.microsoft.com/office/drawing/2014/main" id="{7F1B6757-9ED6-1B35-87D9-B19505BC1BC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5" action="ppaction://hlinksldjump"/>
            <a:extLst>
              <a:ext uri="{FF2B5EF4-FFF2-40B4-BE49-F238E27FC236}">
                <a16:creationId xmlns:a16="http://schemas.microsoft.com/office/drawing/2014/main" id="{53D04F49-F248-FF13-CB63-7ABACE40D98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8" action="ppaction://hlinksldjump"/>
            <a:extLst>
              <a:ext uri="{FF2B5EF4-FFF2-40B4-BE49-F238E27FC236}">
                <a16:creationId xmlns:a16="http://schemas.microsoft.com/office/drawing/2014/main" id="{9C8E37DD-A334-ED82-A52C-4417082B3E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5F65A0ED-E7AF-40AC-96BD-6274E91668C0}"/>
              </a:ext>
            </a:extLst>
          </p:cNvPr>
          <p:cNvGrpSpPr/>
          <p:nvPr/>
        </p:nvGrpSpPr>
        <p:grpSpPr>
          <a:xfrm>
            <a:off x="1500833" y="48907"/>
            <a:ext cx="5260538" cy="438691"/>
            <a:chOff x="50358" y="-25225"/>
            <a:chExt cx="5260538" cy="438691"/>
          </a:xfrm>
        </p:grpSpPr>
        <p:sp>
          <p:nvSpPr>
            <p:cNvPr id="23" name="Paralelogramo 17">
              <a:hlinkClick r:id="rId11" action="ppaction://hlinksldjump"/>
              <a:extLst>
                <a:ext uri="{FF2B5EF4-FFF2-40B4-BE49-F238E27FC236}">
                  <a16:creationId xmlns:a16="http://schemas.microsoft.com/office/drawing/2014/main" id="{24B23C4F-5A95-440C-A6A1-2081D7427284}"/>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6" name="Paralelogramo 18">
              <a:hlinkClick r:id="rId12" action="ppaction://hlinksldjump"/>
              <a:extLst>
                <a:ext uri="{FF2B5EF4-FFF2-40B4-BE49-F238E27FC236}">
                  <a16:creationId xmlns:a16="http://schemas.microsoft.com/office/drawing/2014/main" id="{8F350C8B-B896-4CEB-9C7D-2CB5EBCD53F1}"/>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1" name="Paralelogramo 19">
              <a:hlinkClick r:id="rId13" action="ppaction://hlinksldjump"/>
              <a:extLst>
                <a:ext uri="{FF2B5EF4-FFF2-40B4-BE49-F238E27FC236}">
                  <a16:creationId xmlns:a16="http://schemas.microsoft.com/office/drawing/2014/main" id="{86B8B7F8-031A-45F6-AA5B-8C022286BC8B}"/>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2" name="Paralelogramo 20">
              <a:hlinkClick r:id="rId14" action="ppaction://hlinksldjump"/>
              <a:extLst>
                <a:ext uri="{FF2B5EF4-FFF2-40B4-BE49-F238E27FC236}">
                  <a16:creationId xmlns:a16="http://schemas.microsoft.com/office/drawing/2014/main" id="{D3EBACE7-AAEF-4047-B260-B3D2C68F08F2}"/>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4" name="Paralelogramo 27">
              <a:hlinkClick r:id="rId15" action="ppaction://hlinksldjump"/>
              <a:extLst>
                <a:ext uri="{FF2B5EF4-FFF2-40B4-BE49-F238E27FC236}">
                  <a16:creationId xmlns:a16="http://schemas.microsoft.com/office/drawing/2014/main" id="{254D090F-07B6-4DEB-9A49-A95F4200F085}"/>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5" name="Paralelogramo 29">
              <a:hlinkClick r:id="rId16" action="ppaction://hlinksldjump"/>
              <a:extLst>
                <a:ext uri="{FF2B5EF4-FFF2-40B4-BE49-F238E27FC236}">
                  <a16:creationId xmlns:a16="http://schemas.microsoft.com/office/drawing/2014/main" id="{B83B6D82-0792-4849-9D82-316E00D7B52A}"/>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931825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85994" y="1973215"/>
            <a:ext cx="3196358"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Ahora sube en la pantalla hasta la sección “Cierre de cifras” y haz clic en la pestaña “Liquidación de gastos”</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10</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11" name="Graphic 10" descr="Cursor with solid fill">
            <a:extLst>
              <a:ext uri="{FF2B5EF4-FFF2-40B4-BE49-F238E27FC236}">
                <a16:creationId xmlns:a16="http://schemas.microsoft.com/office/drawing/2014/main" id="{130096ED-6185-F051-DF09-E62A92107E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1746" y="5958547"/>
            <a:ext cx="327282" cy="327282"/>
          </a:xfrm>
          <a:prstGeom prst="rect">
            <a:avLst/>
          </a:prstGeom>
        </p:spPr>
      </p:pic>
      <p:sp>
        <p:nvSpPr>
          <p:cNvPr id="5" name="TextBox 49">
            <a:extLst>
              <a:ext uri="{FF2B5EF4-FFF2-40B4-BE49-F238E27FC236}">
                <a16:creationId xmlns:a16="http://schemas.microsoft.com/office/drawing/2014/main" id="{76B9BEB8-0521-9371-46BF-6254BFDF4854}"/>
              </a:ext>
            </a:extLst>
          </p:cNvPr>
          <p:cNvSpPr txBox="1"/>
          <p:nvPr/>
        </p:nvSpPr>
        <p:spPr>
          <a:xfrm>
            <a:off x="1285994" y="2946613"/>
            <a:ext cx="3196358"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Llena los datos de la cuenta del cliente en la sección “Acreditado”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7" name="Rectángulo 16">
            <a:extLst>
              <a:ext uri="{FF2B5EF4-FFF2-40B4-BE49-F238E27FC236}">
                <a16:creationId xmlns:a16="http://schemas.microsoft.com/office/drawing/2014/main" id="{B3CADEBF-0E07-EB60-5FE5-4FEBA1EF4174}"/>
              </a:ext>
            </a:extLst>
          </p:cNvPr>
          <p:cNvSpPr/>
          <p:nvPr/>
        </p:nvSpPr>
        <p:spPr>
          <a:xfrm flipH="1">
            <a:off x="1111775" y="3020986"/>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19">
            <a:extLst>
              <a:ext uri="{FF2B5EF4-FFF2-40B4-BE49-F238E27FC236}">
                <a16:creationId xmlns:a16="http://schemas.microsoft.com/office/drawing/2014/main" id="{FB2D70CC-EED6-D161-A06B-B5BF0A0D58D3}"/>
              </a:ext>
            </a:extLst>
          </p:cNvPr>
          <p:cNvSpPr txBox="1"/>
          <p:nvPr/>
        </p:nvSpPr>
        <p:spPr>
          <a:xfrm>
            <a:off x="221871" y="2916569"/>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11</a:t>
            </a:r>
          </a:p>
        </p:txBody>
      </p:sp>
      <p:pic>
        <p:nvPicPr>
          <p:cNvPr id="9" name="Imagen 1">
            <a:extLst>
              <a:ext uri="{FF2B5EF4-FFF2-40B4-BE49-F238E27FC236}">
                <a16:creationId xmlns:a16="http://schemas.microsoft.com/office/drawing/2014/main" id="{FCC68529-7B78-E728-8AB3-07A6F19B8D89}"/>
              </a:ext>
            </a:extLst>
          </p:cNvPr>
          <p:cNvPicPr>
            <a:picLocks noChangeAspect="1"/>
          </p:cNvPicPr>
          <p:nvPr/>
        </p:nvPicPr>
        <p:blipFill rotWithShape="1">
          <a:blip r:embed="rId6"/>
          <a:srcRect l="19709" t="18810" r="20153" b="6301"/>
          <a:stretch/>
        </p:blipFill>
        <p:spPr>
          <a:xfrm>
            <a:off x="4443093" y="1663283"/>
            <a:ext cx="7116446" cy="4984864"/>
          </a:xfrm>
          <a:prstGeom prst="rect">
            <a:avLst/>
          </a:prstGeom>
        </p:spPr>
      </p:pic>
      <p:pic>
        <p:nvPicPr>
          <p:cNvPr id="15" name="Graphic 14" descr="Cursor with solid fill">
            <a:extLst>
              <a:ext uri="{FF2B5EF4-FFF2-40B4-BE49-F238E27FC236}">
                <a16:creationId xmlns:a16="http://schemas.microsoft.com/office/drawing/2014/main" id="{EE0D7DB3-792E-CCBD-92F2-722CEC460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6982" y="1758570"/>
            <a:ext cx="578035" cy="578035"/>
          </a:xfrm>
          <a:prstGeom prst="rect">
            <a:avLst/>
          </a:prstGeom>
        </p:spPr>
      </p:pic>
      <p:sp>
        <p:nvSpPr>
          <p:cNvPr id="21" name="CuadroTexto 27">
            <a:hlinkClick r:id="rId7" action="ppaction://hlinksldjump"/>
            <a:extLst>
              <a:ext uri="{FF2B5EF4-FFF2-40B4-BE49-F238E27FC236}">
                <a16:creationId xmlns:a16="http://schemas.microsoft.com/office/drawing/2014/main" id="{9B5658C0-196C-F3A4-B304-85772D9D554A}"/>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8" name="Imagen 29" descr="Icono&#10;&#10;Descripción generada automáticamente con confianza media">
            <a:hlinkClick r:id="" action="ppaction://hlinkshowjump?jump=firstslide"/>
            <a:extLst>
              <a:ext uri="{FF2B5EF4-FFF2-40B4-BE49-F238E27FC236}">
                <a16:creationId xmlns:a16="http://schemas.microsoft.com/office/drawing/2014/main" id="{D67DAD5F-9528-C51A-C1EB-50C0BC02290B}"/>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7" action="ppaction://hlinksldjump"/>
            <a:extLst>
              <a:ext uri="{FF2B5EF4-FFF2-40B4-BE49-F238E27FC236}">
                <a16:creationId xmlns:a16="http://schemas.microsoft.com/office/drawing/2014/main" id="{D14B908C-233E-6F24-8764-66BF902E5F57}"/>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7" action="ppaction://hlinksldjump"/>
            <a:extLst>
              <a:ext uri="{FF2B5EF4-FFF2-40B4-BE49-F238E27FC236}">
                <a16:creationId xmlns:a16="http://schemas.microsoft.com/office/drawing/2014/main" id="{A34BFA06-08D6-9773-952C-223748C3890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10" action="ppaction://hlinksldjump"/>
            <a:extLst>
              <a:ext uri="{FF2B5EF4-FFF2-40B4-BE49-F238E27FC236}">
                <a16:creationId xmlns:a16="http://schemas.microsoft.com/office/drawing/2014/main" id="{B924CEF6-A9C9-3F04-D140-DF3EEE6F6A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7" name="Grupo 16">
            <a:extLst>
              <a:ext uri="{FF2B5EF4-FFF2-40B4-BE49-F238E27FC236}">
                <a16:creationId xmlns:a16="http://schemas.microsoft.com/office/drawing/2014/main" id="{B03C1717-6A7A-4DB2-A471-379C185537F5}"/>
              </a:ext>
            </a:extLst>
          </p:cNvPr>
          <p:cNvGrpSpPr/>
          <p:nvPr/>
        </p:nvGrpSpPr>
        <p:grpSpPr>
          <a:xfrm>
            <a:off x="1500833" y="48907"/>
            <a:ext cx="5260538" cy="438691"/>
            <a:chOff x="50358" y="-25225"/>
            <a:chExt cx="5260538" cy="438691"/>
          </a:xfrm>
        </p:grpSpPr>
        <p:sp>
          <p:nvSpPr>
            <p:cNvPr id="29" name="Paralelogramo 17">
              <a:hlinkClick r:id="rId13" action="ppaction://hlinksldjump"/>
              <a:extLst>
                <a:ext uri="{FF2B5EF4-FFF2-40B4-BE49-F238E27FC236}">
                  <a16:creationId xmlns:a16="http://schemas.microsoft.com/office/drawing/2014/main" id="{B551ED98-6D08-4584-BB4C-C6EE23727994}"/>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1" name="Paralelogramo 18">
              <a:hlinkClick r:id="rId14" action="ppaction://hlinksldjump"/>
              <a:extLst>
                <a:ext uri="{FF2B5EF4-FFF2-40B4-BE49-F238E27FC236}">
                  <a16:creationId xmlns:a16="http://schemas.microsoft.com/office/drawing/2014/main" id="{0252AE7D-574D-4905-9848-06056D0FE044}"/>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2" name="Paralelogramo 19">
              <a:hlinkClick r:id="rId15" action="ppaction://hlinksldjump"/>
              <a:extLst>
                <a:ext uri="{FF2B5EF4-FFF2-40B4-BE49-F238E27FC236}">
                  <a16:creationId xmlns:a16="http://schemas.microsoft.com/office/drawing/2014/main" id="{2BECFB88-5EC3-4A46-87AB-254DF00B87A3}"/>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4" name="Paralelogramo 20">
              <a:hlinkClick r:id="rId16" action="ppaction://hlinksldjump"/>
              <a:extLst>
                <a:ext uri="{FF2B5EF4-FFF2-40B4-BE49-F238E27FC236}">
                  <a16:creationId xmlns:a16="http://schemas.microsoft.com/office/drawing/2014/main" id="{4890CE30-A2DD-4E98-847F-153B974247BB}"/>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5" name="Paralelogramo 27">
              <a:hlinkClick r:id="rId17" action="ppaction://hlinksldjump"/>
              <a:extLst>
                <a:ext uri="{FF2B5EF4-FFF2-40B4-BE49-F238E27FC236}">
                  <a16:creationId xmlns:a16="http://schemas.microsoft.com/office/drawing/2014/main" id="{AF9A5E8C-0100-4186-A5E7-F9FC083E5FCD}"/>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6" name="Paralelogramo 29">
              <a:hlinkClick r:id="rId18" action="ppaction://hlinksldjump"/>
              <a:extLst>
                <a:ext uri="{FF2B5EF4-FFF2-40B4-BE49-F238E27FC236}">
                  <a16:creationId xmlns:a16="http://schemas.microsoft.com/office/drawing/2014/main" id="{27D5BE28-6D94-46DE-AD2E-0F5317A6C54C}"/>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141559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70650" y="1993031"/>
            <a:ext cx="3196358" cy="120032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Más abajo en la pantalla, haz clic 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El ícono del lápiz, si es solo un vendedor.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El botón “Agregar vendedor” cuando es más de uno.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12</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4" name="Imagen 1">
            <a:extLst>
              <a:ext uri="{FF2B5EF4-FFF2-40B4-BE49-F238E27FC236}">
                <a16:creationId xmlns:a16="http://schemas.microsoft.com/office/drawing/2014/main" id="{3DAADA9C-121A-921A-648F-45A91A8C925C}"/>
              </a:ext>
            </a:extLst>
          </p:cNvPr>
          <p:cNvPicPr>
            <a:picLocks noChangeAspect="1"/>
          </p:cNvPicPr>
          <p:nvPr/>
        </p:nvPicPr>
        <p:blipFill rotWithShape="1">
          <a:blip r:embed="rId4"/>
          <a:srcRect l="19709" t="18809" r="20153" b="10782"/>
          <a:stretch/>
        </p:blipFill>
        <p:spPr>
          <a:xfrm>
            <a:off x="4467008" y="1403137"/>
            <a:ext cx="7109501" cy="4682032"/>
          </a:xfrm>
          <a:prstGeom prst="rect">
            <a:avLst/>
          </a:prstGeom>
        </p:spPr>
      </p:pic>
      <p:pic>
        <p:nvPicPr>
          <p:cNvPr id="12" name="Graphic 11" descr="Cursor with solid fill">
            <a:extLst>
              <a:ext uri="{FF2B5EF4-FFF2-40B4-BE49-F238E27FC236}">
                <a16:creationId xmlns:a16="http://schemas.microsoft.com/office/drawing/2014/main" id="{4D68F49F-320B-4BC1-97DC-91B63A730A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4546" y="4353267"/>
            <a:ext cx="327282" cy="327282"/>
          </a:xfrm>
          <a:prstGeom prst="rect">
            <a:avLst/>
          </a:prstGeom>
        </p:spPr>
      </p:pic>
      <p:pic>
        <p:nvPicPr>
          <p:cNvPr id="17" name="Graphic 16" descr="Cursor with solid fill">
            <a:extLst>
              <a:ext uri="{FF2B5EF4-FFF2-40B4-BE49-F238E27FC236}">
                <a16:creationId xmlns:a16="http://schemas.microsoft.com/office/drawing/2014/main" id="{980680E0-F642-9857-A2AB-DAC215B11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8091" y="5015806"/>
            <a:ext cx="327282" cy="327282"/>
          </a:xfrm>
          <a:prstGeom prst="rect">
            <a:avLst/>
          </a:prstGeom>
        </p:spPr>
      </p:pic>
      <p:sp>
        <p:nvSpPr>
          <p:cNvPr id="23" name="CuadroTexto 27">
            <a:hlinkClick r:id="rId7" action="ppaction://hlinksldjump"/>
            <a:extLst>
              <a:ext uri="{FF2B5EF4-FFF2-40B4-BE49-F238E27FC236}">
                <a16:creationId xmlns:a16="http://schemas.microsoft.com/office/drawing/2014/main" id="{DAAAE3DA-A2FD-B833-060A-DE4913AC4813}"/>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9" name="Imagen 29" descr="Icono&#10;&#10;Descripción generada automáticamente con confianza media">
            <a:hlinkClick r:id="" action="ppaction://hlinkshowjump?jump=firstslide"/>
            <a:extLst>
              <a:ext uri="{FF2B5EF4-FFF2-40B4-BE49-F238E27FC236}">
                <a16:creationId xmlns:a16="http://schemas.microsoft.com/office/drawing/2014/main" id="{DEBACD58-4897-1594-880C-E478FE3B2F53}"/>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7" action="ppaction://hlinksldjump"/>
            <a:extLst>
              <a:ext uri="{FF2B5EF4-FFF2-40B4-BE49-F238E27FC236}">
                <a16:creationId xmlns:a16="http://schemas.microsoft.com/office/drawing/2014/main" id="{9DBF66A2-4D03-DCDA-FB39-BC4037127362}"/>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7" action="ppaction://hlinksldjump"/>
            <a:extLst>
              <a:ext uri="{FF2B5EF4-FFF2-40B4-BE49-F238E27FC236}">
                <a16:creationId xmlns:a16="http://schemas.microsoft.com/office/drawing/2014/main" id="{E0C20A6E-FD7D-664D-55A6-364FA32F7BD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5" name="Gráfico 37">
            <a:hlinkClick r:id="rId10" action="ppaction://hlinksldjump"/>
            <a:extLst>
              <a:ext uri="{FF2B5EF4-FFF2-40B4-BE49-F238E27FC236}">
                <a16:creationId xmlns:a16="http://schemas.microsoft.com/office/drawing/2014/main" id="{1730922F-8A2C-7CB5-07A4-FD1D9A3B27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9EB30A65-0FC8-48AB-8221-CA735E99D71E}"/>
              </a:ext>
            </a:extLst>
          </p:cNvPr>
          <p:cNvGrpSpPr/>
          <p:nvPr/>
        </p:nvGrpSpPr>
        <p:grpSpPr>
          <a:xfrm>
            <a:off x="1500833" y="48907"/>
            <a:ext cx="5260538" cy="438691"/>
            <a:chOff x="50358" y="-25225"/>
            <a:chExt cx="5260538" cy="438691"/>
          </a:xfrm>
        </p:grpSpPr>
        <p:sp>
          <p:nvSpPr>
            <p:cNvPr id="25" name="Paralelogramo 17">
              <a:hlinkClick r:id="rId13" action="ppaction://hlinksldjump"/>
              <a:extLst>
                <a:ext uri="{FF2B5EF4-FFF2-40B4-BE49-F238E27FC236}">
                  <a16:creationId xmlns:a16="http://schemas.microsoft.com/office/drawing/2014/main" id="{3453F67F-2DC1-4FA2-BC33-6784A511E1C5}"/>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8" name="Paralelogramo 18">
              <a:hlinkClick r:id="rId14" action="ppaction://hlinksldjump"/>
              <a:extLst>
                <a:ext uri="{FF2B5EF4-FFF2-40B4-BE49-F238E27FC236}">
                  <a16:creationId xmlns:a16="http://schemas.microsoft.com/office/drawing/2014/main" id="{68B8281D-A41A-4DA9-A14A-F310E2AFF6E1}"/>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0" name="Paralelogramo 19">
              <a:hlinkClick r:id="rId15" action="ppaction://hlinksldjump"/>
              <a:extLst>
                <a:ext uri="{FF2B5EF4-FFF2-40B4-BE49-F238E27FC236}">
                  <a16:creationId xmlns:a16="http://schemas.microsoft.com/office/drawing/2014/main" id="{76A8B258-8E3C-48AB-B326-57A253404BAE}"/>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1" name="Paralelogramo 20">
              <a:hlinkClick r:id="rId16" action="ppaction://hlinksldjump"/>
              <a:extLst>
                <a:ext uri="{FF2B5EF4-FFF2-40B4-BE49-F238E27FC236}">
                  <a16:creationId xmlns:a16="http://schemas.microsoft.com/office/drawing/2014/main" id="{4D5F9937-932D-4658-A2DB-BF6EB5405316}"/>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2" name="Paralelogramo 27">
              <a:hlinkClick r:id="rId17" action="ppaction://hlinksldjump"/>
              <a:extLst>
                <a:ext uri="{FF2B5EF4-FFF2-40B4-BE49-F238E27FC236}">
                  <a16:creationId xmlns:a16="http://schemas.microsoft.com/office/drawing/2014/main" id="{63FEE0E7-351A-4F52-8FE3-D3C5973F625A}"/>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4" name="Paralelogramo 29">
              <a:hlinkClick r:id="rId18" action="ppaction://hlinksldjump"/>
              <a:extLst>
                <a:ext uri="{FF2B5EF4-FFF2-40B4-BE49-F238E27FC236}">
                  <a16:creationId xmlns:a16="http://schemas.microsoft.com/office/drawing/2014/main" id="{7F335280-4AD3-482D-AFBF-6E8AE3E89623}"/>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391718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70650" y="2188819"/>
            <a:ext cx="2935590" cy="120032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te abrirá esta pantalla. Llena los datos de quien vende la propiedad, pueden 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Hasta cinco vendedores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Personas físicas o morales.</a:t>
            </a:r>
            <a:endPar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endParaRP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13</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sp>
        <p:nvSpPr>
          <p:cNvPr id="3" name="TextBox 49">
            <a:extLst>
              <a:ext uri="{FF2B5EF4-FFF2-40B4-BE49-F238E27FC236}">
                <a16:creationId xmlns:a16="http://schemas.microsoft.com/office/drawing/2014/main" id="{557A3149-D6DF-BA73-01A5-CAC1362143DA}"/>
              </a:ext>
            </a:extLst>
          </p:cNvPr>
          <p:cNvSpPr txBox="1"/>
          <p:nvPr/>
        </p:nvSpPr>
        <p:spPr>
          <a:xfrm>
            <a:off x="1270650" y="3624737"/>
            <a:ext cx="2935590"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Es </a:t>
            </a:r>
            <a:r>
              <a:rPr lang="es-ES" sz="1200" dirty="0">
                <a:solidFill>
                  <a:prstClr val="black"/>
                </a:solidFill>
                <a:latin typeface="Scotia" panose="020B0503020203020204" pitchFamily="34" charset="0"/>
                <a:ea typeface="Noto Sans" panose="020B0502040504020204" pitchFamily="34" charset="0"/>
                <a:cs typeface="Noto Sans" panose="020B0502040504020204" pitchFamily="34" charset="0"/>
              </a:rPr>
              <a:t>muy importante que captures el numero de </a:t>
            </a:r>
            <a:r>
              <a:rPr lang="es-ES" sz="1200" b="1" dirty="0">
                <a:solidFill>
                  <a:prstClr val="black"/>
                </a:solidFill>
                <a:latin typeface="Scotia" panose="020B0503020203020204" pitchFamily="34" charset="0"/>
                <a:ea typeface="Noto Sans" panose="020B0502040504020204" pitchFamily="34" charset="0"/>
                <a:cs typeface="Noto Sans" panose="020B0502040504020204" pitchFamily="34" charset="0"/>
              </a:rPr>
              <a:t>Tel </a:t>
            </a:r>
            <a:r>
              <a:rPr lang="es-ES" sz="1200" b="1" dirty="0" err="1">
                <a:solidFill>
                  <a:prstClr val="black"/>
                </a:solidFill>
                <a:latin typeface="Scotia" panose="020B0503020203020204" pitchFamily="34" charset="0"/>
                <a:ea typeface="Noto Sans" panose="020B0502040504020204" pitchFamily="34" charset="0"/>
                <a:cs typeface="Noto Sans" panose="020B0502040504020204" pitchFamily="34" charset="0"/>
              </a:rPr>
              <a:t>Movil</a:t>
            </a:r>
            <a:r>
              <a:rPr lang="es-ES" sz="1200" b="1" dirty="0">
                <a:solidFill>
                  <a:prstClr val="black"/>
                </a:solidFill>
                <a:latin typeface="Scotia" panose="020B0503020203020204" pitchFamily="34" charset="0"/>
                <a:ea typeface="Noto Sans" panose="020B0502040504020204" pitchFamily="34" charset="0"/>
                <a:cs typeface="Noto Sans" panose="020B050204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Haz clic en el botón “Guardar”.</a:t>
            </a:r>
          </a:p>
        </p:txBody>
      </p:sp>
      <p:sp>
        <p:nvSpPr>
          <p:cNvPr id="5" name="Rectángulo 16">
            <a:extLst>
              <a:ext uri="{FF2B5EF4-FFF2-40B4-BE49-F238E27FC236}">
                <a16:creationId xmlns:a16="http://schemas.microsoft.com/office/drawing/2014/main" id="{DA05CB24-E97C-2BB9-BE17-7A74F2EE94AE}"/>
              </a:ext>
            </a:extLst>
          </p:cNvPr>
          <p:cNvSpPr/>
          <p:nvPr/>
        </p:nvSpPr>
        <p:spPr>
          <a:xfrm flipH="1">
            <a:off x="1111775" y="3488432"/>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8BC5E955-88AF-B384-CA84-B06EFCEA3A9E}"/>
              </a:ext>
            </a:extLst>
          </p:cNvPr>
          <p:cNvSpPr txBox="1"/>
          <p:nvPr/>
        </p:nvSpPr>
        <p:spPr>
          <a:xfrm>
            <a:off x="221871" y="3384015"/>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14</a:t>
            </a:r>
          </a:p>
        </p:txBody>
      </p:sp>
      <p:pic>
        <p:nvPicPr>
          <p:cNvPr id="8" name="Graphic 7" descr="Cursor with solid fill">
            <a:extLst>
              <a:ext uri="{FF2B5EF4-FFF2-40B4-BE49-F238E27FC236}">
                <a16:creationId xmlns:a16="http://schemas.microsoft.com/office/drawing/2014/main" id="{5FDEDFBD-C47E-A888-F3A1-C84F8F7B28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7805" y="4769063"/>
            <a:ext cx="327282" cy="327282"/>
          </a:xfrm>
          <a:prstGeom prst="rect">
            <a:avLst/>
          </a:prstGeom>
        </p:spPr>
      </p:pic>
      <p:sp>
        <p:nvSpPr>
          <p:cNvPr id="11" name="CuadroTexto 27">
            <a:hlinkClick r:id="rId6" action="ppaction://hlinksldjump"/>
            <a:extLst>
              <a:ext uri="{FF2B5EF4-FFF2-40B4-BE49-F238E27FC236}">
                <a16:creationId xmlns:a16="http://schemas.microsoft.com/office/drawing/2014/main" id="{951B26F3-FE71-7B4A-BC10-1684E85B6C2D}"/>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6" name="Imagen 29" descr="Icono&#10;&#10;Descripción generada automáticamente con confianza media">
            <a:hlinkClick r:id="" action="ppaction://hlinkshowjump?jump=firstslide"/>
            <a:extLst>
              <a:ext uri="{FF2B5EF4-FFF2-40B4-BE49-F238E27FC236}">
                <a16:creationId xmlns:a16="http://schemas.microsoft.com/office/drawing/2014/main" id="{6BE8CE80-DC2C-6ACB-89FB-B24E066F277B}"/>
              </a:ext>
            </a:extLst>
          </p:cNvPr>
          <p:cNvPicPr>
            <a:picLocks noChangeAspect="1"/>
          </p:cNvPicPr>
          <p:nvPr/>
        </p:nvPicPr>
        <p:blipFill rotWithShape="1">
          <a:blip r:embed="rId7">
            <a:alphaModFix amt="70000"/>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4" name="Paralelogramo 10">
            <a:hlinkClick r:id="rId6" action="ppaction://hlinksldjump"/>
            <a:extLst>
              <a:ext uri="{FF2B5EF4-FFF2-40B4-BE49-F238E27FC236}">
                <a16:creationId xmlns:a16="http://schemas.microsoft.com/office/drawing/2014/main" id="{E8F2E9F2-633A-1CA6-2471-96081C7B0420}"/>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0" name="Paralelogramo 32">
            <a:hlinkClick r:id="rId6" action="ppaction://hlinksldjump"/>
            <a:extLst>
              <a:ext uri="{FF2B5EF4-FFF2-40B4-BE49-F238E27FC236}">
                <a16:creationId xmlns:a16="http://schemas.microsoft.com/office/drawing/2014/main" id="{54D0EEFE-BDE5-9258-B2E7-808AA4EB773D}"/>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2" name="Gráfico 37">
            <a:hlinkClick r:id="rId9" action="ppaction://hlinksldjump"/>
            <a:extLst>
              <a:ext uri="{FF2B5EF4-FFF2-40B4-BE49-F238E27FC236}">
                <a16:creationId xmlns:a16="http://schemas.microsoft.com/office/drawing/2014/main" id="{F1413054-085A-5C50-9590-83326A7252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829" y="117032"/>
            <a:ext cx="225465" cy="274214"/>
          </a:xfrm>
          <a:prstGeom prst="rect">
            <a:avLst/>
          </a:prstGeom>
        </p:spPr>
      </p:pic>
      <p:grpSp>
        <p:nvGrpSpPr>
          <p:cNvPr id="25" name="Grupo 16">
            <a:extLst>
              <a:ext uri="{FF2B5EF4-FFF2-40B4-BE49-F238E27FC236}">
                <a16:creationId xmlns:a16="http://schemas.microsoft.com/office/drawing/2014/main" id="{661CA394-CDD8-42FA-ABD6-0B57FADC3E5A}"/>
              </a:ext>
            </a:extLst>
          </p:cNvPr>
          <p:cNvGrpSpPr/>
          <p:nvPr/>
        </p:nvGrpSpPr>
        <p:grpSpPr>
          <a:xfrm>
            <a:off x="1500833" y="48907"/>
            <a:ext cx="5260538" cy="438691"/>
            <a:chOff x="50358" y="-25225"/>
            <a:chExt cx="5260538" cy="438691"/>
          </a:xfrm>
        </p:grpSpPr>
        <p:sp>
          <p:nvSpPr>
            <p:cNvPr id="27" name="Paralelogramo 17">
              <a:hlinkClick r:id="rId12" action="ppaction://hlinksldjump"/>
              <a:extLst>
                <a:ext uri="{FF2B5EF4-FFF2-40B4-BE49-F238E27FC236}">
                  <a16:creationId xmlns:a16="http://schemas.microsoft.com/office/drawing/2014/main" id="{52CB51E9-1446-4C22-9E27-86C7EEDC8823}"/>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0" name="Paralelogramo 18">
              <a:hlinkClick r:id="rId13" action="ppaction://hlinksldjump"/>
              <a:extLst>
                <a:ext uri="{FF2B5EF4-FFF2-40B4-BE49-F238E27FC236}">
                  <a16:creationId xmlns:a16="http://schemas.microsoft.com/office/drawing/2014/main" id="{3A27E227-FB0E-4AC0-8566-7BA896F713F4}"/>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1" name="Paralelogramo 19">
              <a:hlinkClick r:id="rId14" action="ppaction://hlinksldjump"/>
              <a:extLst>
                <a:ext uri="{FF2B5EF4-FFF2-40B4-BE49-F238E27FC236}">
                  <a16:creationId xmlns:a16="http://schemas.microsoft.com/office/drawing/2014/main" id="{D92A6AB7-FD2B-400E-8D15-036BA834457A}"/>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2" name="Paralelogramo 20">
              <a:hlinkClick r:id="rId15" action="ppaction://hlinksldjump"/>
              <a:extLst>
                <a:ext uri="{FF2B5EF4-FFF2-40B4-BE49-F238E27FC236}">
                  <a16:creationId xmlns:a16="http://schemas.microsoft.com/office/drawing/2014/main" id="{0B776CDC-7845-439A-92F4-855A366BCB94}"/>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4" name="Paralelogramo 27">
              <a:hlinkClick r:id="rId16" action="ppaction://hlinksldjump"/>
              <a:extLst>
                <a:ext uri="{FF2B5EF4-FFF2-40B4-BE49-F238E27FC236}">
                  <a16:creationId xmlns:a16="http://schemas.microsoft.com/office/drawing/2014/main" id="{7B3CF347-4444-4A12-A4D7-93D6F187DC86}"/>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5" name="Paralelogramo 29">
              <a:hlinkClick r:id="rId17" action="ppaction://hlinksldjump"/>
              <a:extLst>
                <a:ext uri="{FF2B5EF4-FFF2-40B4-BE49-F238E27FC236}">
                  <a16:creationId xmlns:a16="http://schemas.microsoft.com/office/drawing/2014/main" id="{4555214C-674F-467A-B42F-8D5D3799B12C}"/>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pic>
        <p:nvPicPr>
          <p:cNvPr id="15" name="Imagen 14">
            <a:extLst>
              <a:ext uri="{FF2B5EF4-FFF2-40B4-BE49-F238E27FC236}">
                <a16:creationId xmlns:a16="http://schemas.microsoft.com/office/drawing/2014/main" id="{E15D0326-3C61-C9E7-6282-CF1E43534B1E}"/>
              </a:ext>
            </a:extLst>
          </p:cNvPr>
          <p:cNvPicPr>
            <a:picLocks noChangeAspect="1"/>
          </p:cNvPicPr>
          <p:nvPr/>
        </p:nvPicPr>
        <p:blipFill>
          <a:blip r:embed="rId18"/>
          <a:stretch>
            <a:fillRect/>
          </a:stretch>
        </p:blipFill>
        <p:spPr>
          <a:xfrm>
            <a:off x="4261836" y="1943171"/>
            <a:ext cx="7762470" cy="3530521"/>
          </a:xfrm>
          <a:prstGeom prst="rect">
            <a:avLst/>
          </a:prstGeom>
        </p:spPr>
      </p:pic>
    </p:spTree>
    <p:extLst>
      <p:ext uri="{BB962C8B-B14F-4D97-AF65-F5344CB8AC3E}">
        <p14:creationId xmlns:p14="http://schemas.microsoft.com/office/powerpoint/2010/main" val="3264625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Paralelogramo 36">
            <a:extLst>
              <a:ext uri="{FF2B5EF4-FFF2-40B4-BE49-F238E27FC236}">
                <a16:creationId xmlns:a16="http://schemas.microsoft.com/office/drawing/2014/main" id="{00CAEC7D-072D-B0F2-6B82-2DFAF7E91F55}"/>
              </a:ext>
            </a:extLst>
          </p:cNvPr>
          <p:cNvSpPr/>
          <p:nvPr/>
        </p:nvSpPr>
        <p:spPr>
          <a:xfrm>
            <a:off x="7880864" y="4195485"/>
            <a:ext cx="1842869" cy="1491684"/>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solidFill>
                  <a:schemeClr val="bg1"/>
                </a:solidFill>
                <a:latin typeface="Scotia" panose="020B0503020203020204" pitchFamily="34" charset="0"/>
                <a:cs typeface="Poppins" panose="00000500000000000000" pitchFamily="2" charset="0"/>
              </a:rPr>
              <a:t>Formaliza el crédito</a:t>
            </a:r>
          </a:p>
        </p:txBody>
      </p:sp>
      <p:sp>
        <p:nvSpPr>
          <p:cNvPr id="36" name="Paralelogramo 35">
            <a:extLst>
              <a:ext uri="{FF2B5EF4-FFF2-40B4-BE49-F238E27FC236}">
                <a16:creationId xmlns:a16="http://schemas.microsoft.com/office/drawing/2014/main" id="{5505455C-31FD-2E61-707E-A01E71588D18}"/>
              </a:ext>
            </a:extLst>
          </p:cNvPr>
          <p:cNvSpPr/>
          <p:nvPr/>
        </p:nvSpPr>
        <p:spPr>
          <a:xfrm>
            <a:off x="9452904" y="4202002"/>
            <a:ext cx="1812468" cy="1491684"/>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solidFill>
                  <a:schemeClr val="bg1"/>
                </a:solidFill>
                <a:latin typeface="Scotia" panose="020B0503020203020204" pitchFamily="34" charset="0"/>
                <a:cs typeface="Poppins" panose="00000500000000000000" pitchFamily="2" charset="0"/>
              </a:rPr>
              <a:t>Monitorea la liberación de fondos</a:t>
            </a:r>
          </a:p>
        </p:txBody>
      </p:sp>
      <p:sp>
        <p:nvSpPr>
          <p:cNvPr id="35" name="Paralelogramo 34">
            <a:extLst>
              <a:ext uri="{FF2B5EF4-FFF2-40B4-BE49-F238E27FC236}">
                <a16:creationId xmlns:a16="http://schemas.microsoft.com/office/drawing/2014/main" id="{6B31E969-C5A6-999B-4F6B-D8CC8F9B7545}"/>
              </a:ext>
            </a:extLst>
          </p:cNvPr>
          <p:cNvSpPr/>
          <p:nvPr/>
        </p:nvSpPr>
        <p:spPr>
          <a:xfrm>
            <a:off x="6315085" y="4195486"/>
            <a:ext cx="1812467" cy="1491683"/>
          </a:xfrm>
          <a:prstGeom prst="parallelogram">
            <a:avLst/>
          </a:prstGeom>
          <a:solidFill>
            <a:schemeClr val="accent1">
              <a:lumMod val="50000"/>
            </a:schemeClr>
          </a:solidFill>
          <a:ln>
            <a:solidFill>
              <a:srgbClr val="AEA9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latin typeface="Scotia" panose="020B0503020203020204" pitchFamily="34" charset="0"/>
                <a:cs typeface="Poppins" panose="00000500000000000000" pitchFamily="2" charset="0"/>
              </a:rPr>
              <a:t>Confirma las condiciones financieras</a:t>
            </a:r>
          </a:p>
        </p:txBody>
      </p:sp>
      <p:sp>
        <p:nvSpPr>
          <p:cNvPr id="34" name="Paralelogramo 33">
            <a:extLst>
              <a:ext uri="{FF2B5EF4-FFF2-40B4-BE49-F238E27FC236}">
                <a16:creationId xmlns:a16="http://schemas.microsoft.com/office/drawing/2014/main" id="{28287319-EF0A-29C4-16BB-E6AF3A87C168}"/>
              </a:ext>
            </a:extLst>
          </p:cNvPr>
          <p:cNvSpPr/>
          <p:nvPr/>
        </p:nvSpPr>
        <p:spPr>
          <a:xfrm>
            <a:off x="4742467" y="4196380"/>
            <a:ext cx="1819885" cy="1490789"/>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latin typeface="Scotia" panose="020B0503020203020204" pitchFamily="34" charset="0"/>
                <a:cs typeface="Poppins" panose="00000500000000000000" pitchFamily="2" charset="0"/>
              </a:rPr>
              <a:t>Da seguimiento a la notaría</a:t>
            </a:r>
          </a:p>
        </p:txBody>
      </p:sp>
      <p:sp>
        <p:nvSpPr>
          <p:cNvPr id="33" name="Paralelogramo 32">
            <a:extLst>
              <a:ext uri="{FF2B5EF4-FFF2-40B4-BE49-F238E27FC236}">
                <a16:creationId xmlns:a16="http://schemas.microsoft.com/office/drawing/2014/main" id="{26C2FCA2-78D6-9E25-841F-794457059279}"/>
              </a:ext>
            </a:extLst>
          </p:cNvPr>
          <p:cNvSpPr/>
          <p:nvPr/>
        </p:nvSpPr>
        <p:spPr>
          <a:xfrm>
            <a:off x="3217927" y="4195486"/>
            <a:ext cx="1771807" cy="1464346"/>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latin typeface="Scotia" panose="020B0503020203020204" pitchFamily="34" charset="0"/>
                <a:cs typeface="Poppins" panose="00000500000000000000" pitchFamily="2" charset="0"/>
              </a:rPr>
              <a:t>Da seguimiento al avalúo</a:t>
            </a:r>
          </a:p>
        </p:txBody>
      </p:sp>
      <p:sp>
        <p:nvSpPr>
          <p:cNvPr id="32" name="Paralelogramo 31">
            <a:extLst>
              <a:ext uri="{FF2B5EF4-FFF2-40B4-BE49-F238E27FC236}">
                <a16:creationId xmlns:a16="http://schemas.microsoft.com/office/drawing/2014/main" id="{74A0C59F-6F45-2D9B-BBF9-FC3C960977AC}"/>
              </a:ext>
            </a:extLst>
          </p:cNvPr>
          <p:cNvSpPr/>
          <p:nvPr/>
        </p:nvSpPr>
        <p:spPr>
          <a:xfrm>
            <a:off x="1674268" y="4200585"/>
            <a:ext cx="1749687" cy="1459247"/>
          </a:xfrm>
          <a:prstGeom prst="parallelogram">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latin typeface="Scotia" panose="020B0503020203020204" pitchFamily="34" charset="0"/>
                <a:cs typeface="Poppins SemiBold" panose="00000700000000000000" pitchFamily="2" charset="0"/>
              </a:rPr>
              <a:t>Carga los datos y </a:t>
            </a:r>
            <a:r>
              <a:rPr lang="es-MX" sz="1200" dirty="0">
                <a:latin typeface="Scotia" panose="020B0503020203020204" pitchFamily="34" charset="0"/>
                <a:cs typeface="Poppins SemiBold" panose="00000700000000000000" pitchFamily="2" charset="0"/>
              </a:rPr>
              <a:t>documentos</a:t>
            </a:r>
            <a:endParaRPr lang="es-MX" sz="1400" dirty="0">
              <a:latin typeface="Scotia" panose="020B0503020203020204" pitchFamily="34" charset="0"/>
              <a:cs typeface="Poppins SemiBold" panose="00000700000000000000" pitchFamily="2" charset="0"/>
            </a:endParaRPr>
          </a:p>
        </p:txBody>
      </p:sp>
      <p:sp>
        <p:nvSpPr>
          <p:cNvPr id="31" name="Paralelogramo 30">
            <a:hlinkClick r:id="rId2" action="ppaction://hlinksldjump"/>
            <a:extLst>
              <a:ext uri="{FF2B5EF4-FFF2-40B4-BE49-F238E27FC236}">
                <a16:creationId xmlns:a16="http://schemas.microsoft.com/office/drawing/2014/main" id="{D6656186-EF5B-47D9-988D-0875389AB7A7}"/>
              </a:ext>
            </a:extLst>
          </p:cNvPr>
          <p:cNvSpPr/>
          <p:nvPr/>
        </p:nvSpPr>
        <p:spPr>
          <a:xfrm>
            <a:off x="106122" y="4169044"/>
            <a:ext cx="1812467" cy="1490789"/>
          </a:xfrm>
          <a:prstGeom prst="parallelogram">
            <a:avLst/>
          </a:prstGeom>
          <a:solidFill>
            <a:schemeClr val="accent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latin typeface="Scotia" panose="020B0503020203020204" pitchFamily="34" charset="0"/>
                <a:cs typeface="Poppins" panose="00000500000000000000" pitchFamily="2" charset="0"/>
              </a:rPr>
              <a:t>Antes de empezar</a:t>
            </a:r>
          </a:p>
        </p:txBody>
      </p:sp>
      <p:sp>
        <p:nvSpPr>
          <p:cNvPr id="7" name="Paralelogramo 6">
            <a:hlinkClick r:id="rId2" action="ppaction://hlinksldjump"/>
            <a:extLst>
              <a:ext uri="{FF2B5EF4-FFF2-40B4-BE49-F238E27FC236}">
                <a16:creationId xmlns:a16="http://schemas.microsoft.com/office/drawing/2014/main" id="{F041315D-6589-7EA0-A98C-47805B6F214E}"/>
              </a:ext>
            </a:extLst>
          </p:cNvPr>
          <p:cNvSpPr/>
          <p:nvPr/>
        </p:nvSpPr>
        <p:spPr>
          <a:xfrm>
            <a:off x="374930" y="2537985"/>
            <a:ext cx="1902914" cy="1724485"/>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0</a:t>
            </a:r>
          </a:p>
        </p:txBody>
      </p:sp>
      <p:sp>
        <p:nvSpPr>
          <p:cNvPr id="8" name="Paralelogramo 7">
            <a:hlinkClick r:id="rId3" action="ppaction://hlinksldjump"/>
            <a:extLst>
              <a:ext uri="{FF2B5EF4-FFF2-40B4-BE49-F238E27FC236}">
                <a16:creationId xmlns:a16="http://schemas.microsoft.com/office/drawing/2014/main" id="{5C61826D-9AFF-31EA-43E2-803D28202ED1}"/>
              </a:ext>
            </a:extLst>
          </p:cNvPr>
          <p:cNvSpPr/>
          <p:nvPr/>
        </p:nvSpPr>
        <p:spPr>
          <a:xfrm>
            <a:off x="2010535" y="2537985"/>
            <a:ext cx="1812469" cy="1724485"/>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1</a:t>
            </a:r>
          </a:p>
        </p:txBody>
      </p:sp>
      <p:sp>
        <p:nvSpPr>
          <p:cNvPr id="9" name="Paralelogramo 8">
            <a:hlinkClick r:id="rId4" action="ppaction://hlinksldjump"/>
            <a:extLst>
              <a:ext uri="{FF2B5EF4-FFF2-40B4-BE49-F238E27FC236}">
                <a16:creationId xmlns:a16="http://schemas.microsoft.com/office/drawing/2014/main" id="{28D9CF79-28EF-92EA-A42A-CA3D8D896B32}"/>
              </a:ext>
            </a:extLst>
          </p:cNvPr>
          <p:cNvSpPr/>
          <p:nvPr/>
        </p:nvSpPr>
        <p:spPr>
          <a:xfrm>
            <a:off x="3556562" y="2537984"/>
            <a:ext cx="1812469" cy="1724485"/>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2</a:t>
            </a:r>
          </a:p>
        </p:txBody>
      </p:sp>
      <p:sp>
        <p:nvSpPr>
          <p:cNvPr id="10" name="Paralelogramo 9">
            <a:hlinkClick r:id="rId5" action="ppaction://hlinksldjump"/>
            <a:extLst>
              <a:ext uri="{FF2B5EF4-FFF2-40B4-BE49-F238E27FC236}">
                <a16:creationId xmlns:a16="http://schemas.microsoft.com/office/drawing/2014/main" id="{E437C8D1-17A8-E287-3D35-85B68EC233FB}"/>
              </a:ext>
            </a:extLst>
          </p:cNvPr>
          <p:cNvSpPr/>
          <p:nvPr/>
        </p:nvSpPr>
        <p:spPr>
          <a:xfrm>
            <a:off x="5101722" y="2537984"/>
            <a:ext cx="1812468" cy="1724485"/>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3</a:t>
            </a:r>
          </a:p>
        </p:txBody>
      </p:sp>
      <p:sp>
        <p:nvSpPr>
          <p:cNvPr id="11" name="Paralelogramo 10">
            <a:hlinkClick r:id="rId6" action="ppaction://hlinksldjump"/>
            <a:extLst>
              <a:ext uri="{FF2B5EF4-FFF2-40B4-BE49-F238E27FC236}">
                <a16:creationId xmlns:a16="http://schemas.microsoft.com/office/drawing/2014/main" id="{450139A3-7005-1B7A-1317-5BDE10A45552}"/>
              </a:ext>
            </a:extLst>
          </p:cNvPr>
          <p:cNvSpPr/>
          <p:nvPr/>
        </p:nvSpPr>
        <p:spPr>
          <a:xfrm>
            <a:off x="6674340" y="2540066"/>
            <a:ext cx="1812468" cy="1724485"/>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4</a:t>
            </a:r>
          </a:p>
        </p:txBody>
      </p:sp>
      <p:sp>
        <p:nvSpPr>
          <p:cNvPr id="12" name="Paralelogramo 11">
            <a:hlinkClick r:id="rId7" action="ppaction://hlinksldjump"/>
            <a:extLst>
              <a:ext uri="{FF2B5EF4-FFF2-40B4-BE49-F238E27FC236}">
                <a16:creationId xmlns:a16="http://schemas.microsoft.com/office/drawing/2014/main" id="{8A10807E-5685-E1D2-5953-62495142F1F2}"/>
              </a:ext>
            </a:extLst>
          </p:cNvPr>
          <p:cNvSpPr/>
          <p:nvPr/>
        </p:nvSpPr>
        <p:spPr>
          <a:xfrm>
            <a:off x="9798620" y="2537983"/>
            <a:ext cx="1812467" cy="172448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6</a:t>
            </a:r>
          </a:p>
        </p:txBody>
      </p:sp>
      <p:sp>
        <p:nvSpPr>
          <p:cNvPr id="13" name="Paralelogramo 12">
            <a:hlinkClick r:id="rId8" action="ppaction://hlinksldjump"/>
            <a:extLst>
              <a:ext uri="{FF2B5EF4-FFF2-40B4-BE49-F238E27FC236}">
                <a16:creationId xmlns:a16="http://schemas.microsoft.com/office/drawing/2014/main" id="{0B1E7B16-A3A1-8195-627C-892834DA23CD}"/>
              </a:ext>
            </a:extLst>
          </p:cNvPr>
          <p:cNvSpPr/>
          <p:nvPr/>
        </p:nvSpPr>
        <p:spPr>
          <a:xfrm>
            <a:off x="8232702" y="2537984"/>
            <a:ext cx="1812467" cy="172448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i="1" dirty="0">
                <a:latin typeface="Poppins SemiBold" panose="00000700000000000000" pitchFamily="2" charset="0"/>
                <a:cs typeface="Poppins SemiBold" panose="00000700000000000000" pitchFamily="2" charset="0"/>
              </a:rPr>
              <a:t>5</a:t>
            </a:r>
          </a:p>
        </p:txBody>
      </p:sp>
      <p:sp>
        <p:nvSpPr>
          <p:cNvPr id="59" name="Rectángulo 58">
            <a:extLst>
              <a:ext uri="{FF2B5EF4-FFF2-40B4-BE49-F238E27FC236}">
                <a16:creationId xmlns:a16="http://schemas.microsoft.com/office/drawing/2014/main" id="{A29472B8-F5A8-B37C-F927-B18667C5DF2A}"/>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a:extLst>
              <a:ext uri="{FF2B5EF4-FFF2-40B4-BE49-F238E27FC236}">
                <a16:creationId xmlns:a16="http://schemas.microsoft.com/office/drawing/2014/main" id="{2303C5B0-866F-9B76-C7E8-A2862D0CE0A7}"/>
              </a:ext>
            </a:extLst>
          </p:cNvPr>
          <p:cNvSpPr/>
          <p:nvPr/>
        </p:nvSpPr>
        <p:spPr>
          <a:xfrm>
            <a:off x="8852692" y="250699"/>
            <a:ext cx="165537" cy="16553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2"/>
              </a:solidFill>
            </a:endParaRPr>
          </a:p>
        </p:txBody>
      </p:sp>
      <p:sp>
        <p:nvSpPr>
          <p:cNvPr id="24" name="Elipse 23">
            <a:extLst>
              <a:ext uri="{FF2B5EF4-FFF2-40B4-BE49-F238E27FC236}">
                <a16:creationId xmlns:a16="http://schemas.microsoft.com/office/drawing/2014/main" id="{3B903FB2-5C5D-07A3-2C52-CA8336E98A64}"/>
              </a:ext>
            </a:extLst>
          </p:cNvPr>
          <p:cNvSpPr/>
          <p:nvPr/>
        </p:nvSpPr>
        <p:spPr>
          <a:xfrm>
            <a:off x="9087860" y="250699"/>
            <a:ext cx="165537" cy="16553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Elipse 24">
            <a:extLst>
              <a:ext uri="{FF2B5EF4-FFF2-40B4-BE49-F238E27FC236}">
                <a16:creationId xmlns:a16="http://schemas.microsoft.com/office/drawing/2014/main" id="{CFDDD1EF-3BC2-2192-759C-C2E049F396EB}"/>
              </a:ext>
            </a:extLst>
          </p:cNvPr>
          <p:cNvSpPr/>
          <p:nvPr/>
        </p:nvSpPr>
        <p:spPr>
          <a:xfrm>
            <a:off x="9323028" y="250699"/>
            <a:ext cx="165537" cy="16553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Elipse 25">
            <a:extLst>
              <a:ext uri="{FF2B5EF4-FFF2-40B4-BE49-F238E27FC236}">
                <a16:creationId xmlns:a16="http://schemas.microsoft.com/office/drawing/2014/main" id="{61AADA04-507D-6B8D-BEF3-DFE2BBA1C419}"/>
              </a:ext>
            </a:extLst>
          </p:cNvPr>
          <p:cNvSpPr/>
          <p:nvPr/>
        </p:nvSpPr>
        <p:spPr>
          <a:xfrm>
            <a:off x="9558196" y="250699"/>
            <a:ext cx="165537" cy="165537"/>
          </a:xfrm>
          <a:prstGeom prst="ellipse">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CuadroTexto 26">
            <a:extLst>
              <a:ext uri="{FF2B5EF4-FFF2-40B4-BE49-F238E27FC236}">
                <a16:creationId xmlns:a16="http://schemas.microsoft.com/office/drawing/2014/main" id="{1681C369-2957-6D9F-9B58-9EEF3AB587A0}"/>
              </a:ext>
            </a:extLst>
          </p:cNvPr>
          <p:cNvSpPr txBox="1"/>
          <p:nvPr/>
        </p:nvSpPr>
        <p:spPr>
          <a:xfrm>
            <a:off x="583048" y="848558"/>
            <a:ext cx="11195373" cy="461665"/>
          </a:xfrm>
          <a:prstGeom prst="rect">
            <a:avLst/>
          </a:prstGeom>
          <a:noFill/>
        </p:spPr>
        <p:txBody>
          <a:bodyPr wrap="square" rtlCol="0">
            <a:spAutoFit/>
          </a:bodyPr>
          <a:lstStyle/>
          <a:p>
            <a:r>
              <a:rPr lang="es-ES_tradnl" sz="2400" b="1" dirty="0">
                <a:solidFill>
                  <a:srgbClr val="009DD6"/>
                </a:solidFill>
                <a:latin typeface="Scotia" panose="020B0503020203020204" pitchFamily="34" charset="0"/>
                <a:ea typeface="Noto Sans" panose="020B0502040504020204" pitchFamily="34" charset="0"/>
                <a:cs typeface="Poppins SemiBold" panose="00000700000000000000" pitchFamily="2" charset="0"/>
              </a:rPr>
              <a:t>¿Cuál es el proceso de formalización de crédito hipotecario en PRESTO?</a:t>
            </a:r>
          </a:p>
        </p:txBody>
      </p:sp>
      <p:sp>
        <p:nvSpPr>
          <p:cNvPr id="28" name="CuadroTexto 27">
            <a:extLst>
              <a:ext uri="{FF2B5EF4-FFF2-40B4-BE49-F238E27FC236}">
                <a16:creationId xmlns:a16="http://schemas.microsoft.com/office/drawing/2014/main" id="{30A57548-258E-619D-F4B0-D1372FD74EBB}"/>
              </a:ext>
            </a:extLst>
          </p:cNvPr>
          <p:cNvSpPr txBox="1"/>
          <p:nvPr/>
        </p:nvSpPr>
        <p:spPr>
          <a:xfrm>
            <a:off x="719127" y="1629689"/>
            <a:ext cx="10577658" cy="523220"/>
          </a:xfrm>
          <a:prstGeom prst="rect">
            <a:avLst/>
          </a:prstGeom>
          <a:noFill/>
        </p:spPr>
        <p:txBody>
          <a:bodyPr wrap="square" rtlCol="0">
            <a:spAutoFit/>
          </a:bodyPr>
          <a:lstStyle/>
          <a:p>
            <a:r>
              <a:rPr lang="es-ES_tradnl" sz="1400" dirty="0">
                <a:latin typeface="Scotia" panose="020B0503020203020204" pitchFamily="34" charset="0"/>
                <a:ea typeface="Noto Sans" panose="020B0502040504020204" pitchFamily="34" charset="0"/>
                <a:cs typeface="Noto Sans" panose="020B0502040504020204" pitchFamily="34" charset="0"/>
              </a:rPr>
              <a:t>Este </a:t>
            </a:r>
            <a:r>
              <a:rPr lang="es-ES_tradnl" sz="1400" b="1" dirty="0">
                <a:latin typeface="Scotia" panose="020B0503020203020204" pitchFamily="34" charset="0"/>
                <a:ea typeface="Noto Sans" panose="020B0502040504020204" pitchFamily="34" charset="0"/>
                <a:cs typeface="Noto Sans" panose="020B0502040504020204" pitchFamily="34" charset="0"/>
              </a:rPr>
              <a:t>proceso consta de las 6 etapas </a:t>
            </a:r>
            <a:r>
              <a:rPr lang="es-ES_tradnl" sz="1400" dirty="0">
                <a:latin typeface="Scotia" panose="020B0503020203020204" pitchFamily="34" charset="0"/>
                <a:ea typeface="Noto Sans" panose="020B0502040504020204" pitchFamily="34" charset="0"/>
                <a:cs typeface="Noto Sans" panose="020B0502040504020204" pitchFamily="34" charset="0"/>
              </a:rPr>
              <a:t>que debes realizar como Bróker y una adicional en la que te contamos lo que debes saber antes de empezar, ¡puedes consultar este proceso siempre que lo necesites!</a:t>
            </a:r>
            <a:endParaRPr lang="es-ES_tradnl" sz="1400" b="1" dirty="0">
              <a:latin typeface="Scotia" panose="020B0503020203020204" pitchFamily="34" charset="0"/>
              <a:ea typeface="Noto Sans" panose="020B0502040504020204" pitchFamily="34" charset="0"/>
              <a:cs typeface="Noto Sans" panose="020B0502040504020204" pitchFamily="34" charset="0"/>
            </a:endParaRPr>
          </a:p>
        </p:txBody>
      </p:sp>
      <p:sp>
        <p:nvSpPr>
          <p:cNvPr id="29" name="CuadroTexto 28">
            <a:extLst>
              <a:ext uri="{FF2B5EF4-FFF2-40B4-BE49-F238E27FC236}">
                <a16:creationId xmlns:a16="http://schemas.microsoft.com/office/drawing/2014/main" id="{674D93F3-C541-A672-30F3-806DB72C4A0F}"/>
              </a:ext>
            </a:extLst>
          </p:cNvPr>
          <p:cNvSpPr txBox="1"/>
          <p:nvPr/>
        </p:nvSpPr>
        <p:spPr>
          <a:xfrm>
            <a:off x="1295577" y="5974431"/>
            <a:ext cx="9409276" cy="307777"/>
          </a:xfrm>
          <a:prstGeom prst="rect">
            <a:avLst/>
          </a:prstGeom>
          <a:noFill/>
        </p:spPr>
        <p:txBody>
          <a:bodyPr wrap="square" rtlCol="0">
            <a:spAutoFit/>
          </a:bodyPr>
          <a:lstStyle/>
          <a:p>
            <a:pPr algn="ctr"/>
            <a:r>
              <a:rPr lang="es-ES_tradnl" sz="1400" b="1" dirty="0">
                <a:latin typeface="Scotia" panose="020B0503020203020204" pitchFamily="34" charset="0"/>
                <a:ea typeface="Noto Sans" panose="020B0502040504020204" pitchFamily="34" charset="0"/>
                <a:cs typeface="Noto Sans" panose="020B0502040504020204" pitchFamily="34" charset="0"/>
              </a:rPr>
              <a:t>Da clic en las etapas para ver la que desees o bien, avanza de página para verlas en orden</a:t>
            </a:r>
            <a:r>
              <a:rPr lang="es-ES_tradnl" sz="1400" b="1" dirty="0">
                <a:latin typeface="Noto Sans" panose="020B0502040504020204" pitchFamily="34" charset="0"/>
                <a:ea typeface="Noto Sans" panose="020B0502040504020204" pitchFamily="34" charset="0"/>
                <a:cs typeface="Noto Sans" panose="020B0502040504020204" pitchFamily="34" charset="0"/>
              </a:rPr>
              <a:t>.</a:t>
            </a:r>
          </a:p>
        </p:txBody>
      </p:sp>
      <p:pic>
        <p:nvPicPr>
          <p:cNvPr id="2" name="Imagen 1" descr="Un dibujo de una cara feliz&#10;&#10;Descripción generada automáticamente con confianza baja">
            <a:extLst>
              <a:ext uri="{FF2B5EF4-FFF2-40B4-BE49-F238E27FC236}">
                <a16:creationId xmlns:a16="http://schemas.microsoft.com/office/drawing/2014/main" id="{5A6F9A82-D756-70A2-0B36-8A8A95C6F2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18843" y="6261481"/>
            <a:ext cx="319157" cy="357366"/>
          </a:xfrm>
          <a:prstGeom prst="rect">
            <a:avLst/>
          </a:prstGeom>
        </p:spPr>
      </p:pic>
      <p:sp>
        <p:nvSpPr>
          <p:cNvPr id="4" name="CuadroTexto 3">
            <a:extLst>
              <a:ext uri="{FF2B5EF4-FFF2-40B4-BE49-F238E27FC236}">
                <a16:creationId xmlns:a16="http://schemas.microsoft.com/office/drawing/2014/main" id="{28DB1826-804F-AD52-0D98-C3674DA72471}"/>
              </a:ext>
            </a:extLst>
          </p:cNvPr>
          <p:cNvSpPr txBox="1"/>
          <p:nvPr/>
        </p:nvSpPr>
        <p:spPr>
          <a:xfrm>
            <a:off x="9798620" y="128726"/>
            <a:ext cx="2139380" cy="369332"/>
          </a:xfrm>
          <a:prstGeom prst="rect">
            <a:avLst/>
          </a:prstGeom>
          <a:noFill/>
        </p:spPr>
        <p:txBody>
          <a:bodyPr wrap="square" rtlCol="0">
            <a:spAutoFit/>
          </a:bodyPr>
          <a:lstStyle/>
          <a:p>
            <a:r>
              <a:rPr lang="es-MX" dirty="0">
                <a:solidFill>
                  <a:srgbClr val="009DD6"/>
                </a:solidFill>
                <a:latin typeface="Poppins SemiBold" panose="00000700000000000000" pitchFamily="2" charset="0"/>
                <a:cs typeface="Poppins SemiBold" panose="00000700000000000000" pitchFamily="2" charset="0"/>
              </a:rPr>
              <a:t>Visión</a:t>
            </a:r>
            <a:r>
              <a:rPr lang="es-MX" dirty="0">
                <a:solidFill>
                  <a:srgbClr val="EC111A"/>
                </a:solidFill>
              </a:rPr>
              <a:t> </a:t>
            </a:r>
            <a:r>
              <a:rPr lang="es-MX" dirty="0">
                <a:solidFill>
                  <a:srgbClr val="009DD6"/>
                </a:solidFill>
                <a:latin typeface="Poppins SemiBold" panose="00000700000000000000" pitchFamily="2" charset="0"/>
                <a:cs typeface="Poppins SemiBold" panose="00000700000000000000" pitchFamily="2" charset="0"/>
              </a:rPr>
              <a:t>general</a:t>
            </a:r>
            <a:endParaRPr lang="es-MX" dirty="0">
              <a:solidFill>
                <a:srgbClr val="009DD6"/>
              </a:solidFill>
            </a:endParaRPr>
          </a:p>
        </p:txBody>
      </p:sp>
      <p:sp>
        <p:nvSpPr>
          <p:cNvPr id="17" name="CuadroTexto 30">
            <a:hlinkClick r:id="rId2" action="ppaction://hlinksldjump"/>
            <a:extLst>
              <a:ext uri="{FF2B5EF4-FFF2-40B4-BE49-F238E27FC236}">
                <a16:creationId xmlns:a16="http://schemas.microsoft.com/office/drawing/2014/main" id="{9D469A5A-2396-FF2E-E834-CECEDA75C04C}"/>
              </a:ext>
            </a:extLst>
          </p:cNvPr>
          <p:cNvSpPr txBox="1"/>
          <p:nvPr/>
        </p:nvSpPr>
        <p:spPr>
          <a:xfrm>
            <a:off x="1022560" y="134171"/>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Visión general</a:t>
            </a:r>
          </a:p>
        </p:txBody>
      </p:sp>
      <p:sp>
        <p:nvSpPr>
          <p:cNvPr id="18" name="Paralelogramo 32">
            <a:hlinkClick r:id="rId2" action="ppaction://hlinksldjump"/>
            <a:extLst>
              <a:ext uri="{FF2B5EF4-FFF2-40B4-BE49-F238E27FC236}">
                <a16:creationId xmlns:a16="http://schemas.microsoft.com/office/drawing/2014/main" id="{FD40FE03-A841-FB79-B6F4-D499A5DA1373}"/>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19" name="Imagen 33" descr="Icono&#10;&#10;Descripción generada automáticamente con confianza media">
            <a:hlinkClick r:id="" action="ppaction://hlinkshowjump?jump=firstslide"/>
            <a:extLst>
              <a:ext uri="{FF2B5EF4-FFF2-40B4-BE49-F238E27FC236}">
                <a16:creationId xmlns:a16="http://schemas.microsoft.com/office/drawing/2014/main" id="{9CFE4BCF-E851-6C20-2C84-984503CBCDD4}"/>
              </a:ext>
            </a:extLst>
          </p:cNvPr>
          <p:cNvPicPr>
            <a:picLocks noChangeAspect="1"/>
          </p:cNvPicPr>
          <p:nvPr/>
        </p:nvPicPr>
        <p:blipFill rotWithShape="1">
          <a:blip r:embed="rId10">
            <a:alphaModFix amt="70000"/>
            <a:duotone>
              <a:prstClr val="black"/>
              <a:schemeClr val="tx2">
                <a:tint val="45000"/>
                <a:satMod val="400000"/>
              </a:schemeClr>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0324" y="48907"/>
            <a:ext cx="437176" cy="402224"/>
          </a:xfrm>
          <a:prstGeom prst="rect">
            <a:avLst/>
          </a:prstGeom>
        </p:spPr>
      </p:pic>
      <p:pic>
        <p:nvPicPr>
          <p:cNvPr id="20" name="Gráfico 37">
            <a:hlinkClick r:id="rId12" action="ppaction://hlinksldjump"/>
            <a:extLst>
              <a:ext uri="{FF2B5EF4-FFF2-40B4-BE49-F238E27FC236}">
                <a16:creationId xmlns:a16="http://schemas.microsoft.com/office/drawing/2014/main" id="{7EED9671-E5C4-1AC5-471F-F05B6F604D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829" y="117032"/>
            <a:ext cx="225465" cy="274214"/>
          </a:xfrm>
          <a:prstGeom prst="rect">
            <a:avLst/>
          </a:prstGeom>
        </p:spPr>
      </p:pic>
      <p:sp>
        <p:nvSpPr>
          <p:cNvPr id="41" name="Paralelogramo 12">
            <a:hlinkClick r:id="rId2" action="ppaction://hlinksldjump"/>
            <a:extLst>
              <a:ext uri="{FF2B5EF4-FFF2-40B4-BE49-F238E27FC236}">
                <a16:creationId xmlns:a16="http://schemas.microsoft.com/office/drawing/2014/main" id="{4B62FB9A-3A02-8658-B2AA-23BE8F8A2413}"/>
              </a:ext>
            </a:extLst>
          </p:cNvPr>
          <p:cNvSpPr/>
          <p:nvPr/>
        </p:nvSpPr>
        <p:spPr>
          <a:xfrm>
            <a:off x="2822826" y="48907"/>
            <a:ext cx="470260" cy="426166"/>
          </a:xfrm>
          <a:prstGeom prst="parallelogram">
            <a:avLst/>
          </a:prstGeom>
          <a:solidFill>
            <a:srgbClr val="94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grpSp>
        <p:nvGrpSpPr>
          <p:cNvPr id="38" name="Grupo 16">
            <a:extLst>
              <a:ext uri="{FF2B5EF4-FFF2-40B4-BE49-F238E27FC236}">
                <a16:creationId xmlns:a16="http://schemas.microsoft.com/office/drawing/2014/main" id="{98DF7DD5-CA14-4826-8059-6D1F7C02FBEA}"/>
              </a:ext>
            </a:extLst>
          </p:cNvPr>
          <p:cNvGrpSpPr/>
          <p:nvPr/>
        </p:nvGrpSpPr>
        <p:grpSpPr>
          <a:xfrm>
            <a:off x="3271757" y="44859"/>
            <a:ext cx="2665988" cy="426166"/>
            <a:chOff x="2492508" y="-12700"/>
            <a:chExt cx="2665988" cy="426166"/>
          </a:xfrm>
        </p:grpSpPr>
        <p:sp>
          <p:nvSpPr>
            <p:cNvPr id="39" name="Paralelogramo 17">
              <a:hlinkClick r:id="rId3" action="ppaction://hlinksldjump"/>
              <a:extLst>
                <a:ext uri="{FF2B5EF4-FFF2-40B4-BE49-F238E27FC236}">
                  <a16:creationId xmlns:a16="http://schemas.microsoft.com/office/drawing/2014/main" id="{0A75CC7C-C5C6-48CF-A92C-9DF5EA2E4905}"/>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40" name="Paralelogramo 18">
              <a:hlinkClick r:id="rId4" action="ppaction://hlinksldjump"/>
              <a:extLst>
                <a:ext uri="{FF2B5EF4-FFF2-40B4-BE49-F238E27FC236}">
                  <a16:creationId xmlns:a16="http://schemas.microsoft.com/office/drawing/2014/main" id="{132C9507-191E-443B-BE08-3F480ED63E96}"/>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48" name="Paralelogramo 19">
              <a:hlinkClick r:id="rId5" action="ppaction://hlinksldjump"/>
              <a:extLst>
                <a:ext uri="{FF2B5EF4-FFF2-40B4-BE49-F238E27FC236}">
                  <a16:creationId xmlns:a16="http://schemas.microsoft.com/office/drawing/2014/main" id="{0A42E828-DC97-471A-AF89-363C04BCDF8B}"/>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9" name="Paralelogramo 20">
              <a:hlinkClick r:id="rId6" action="ppaction://hlinksldjump"/>
              <a:extLst>
                <a:ext uri="{FF2B5EF4-FFF2-40B4-BE49-F238E27FC236}">
                  <a16:creationId xmlns:a16="http://schemas.microsoft.com/office/drawing/2014/main" id="{22674C98-589F-486E-8664-17348A214E77}"/>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50" name="Paralelogramo 27">
              <a:hlinkClick r:id="rId8" action="ppaction://hlinksldjump"/>
              <a:extLst>
                <a:ext uri="{FF2B5EF4-FFF2-40B4-BE49-F238E27FC236}">
                  <a16:creationId xmlns:a16="http://schemas.microsoft.com/office/drawing/2014/main" id="{71045C25-DD62-40DF-A620-2EB70855A349}"/>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51" name="Paralelogramo 29">
              <a:hlinkClick r:id="rId7" action="ppaction://hlinksldjump"/>
              <a:extLst>
                <a:ext uri="{FF2B5EF4-FFF2-40B4-BE49-F238E27FC236}">
                  <a16:creationId xmlns:a16="http://schemas.microsoft.com/office/drawing/2014/main" id="{2147AFB2-A15B-4A51-ABBA-F464A41C960D}"/>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1395851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70650" y="2158614"/>
            <a:ext cx="2935590"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Haz clic en el ícono del lápiz del notario.</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15</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4" name="Imagen 1">
            <a:extLst>
              <a:ext uri="{FF2B5EF4-FFF2-40B4-BE49-F238E27FC236}">
                <a16:creationId xmlns:a16="http://schemas.microsoft.com/office/drawing/2014/main" id="{4103BDE9-39B2-BF6D-B151-E727329187C3}"/>
              </a:ext>
            </a:extLst>
          </p:cNvPr>
          <p:cNvPicPr>
            <a:picLocks noChangeAspect="1"/>
          </p:cNvPicPr>
          <p:nvPr/>
        </p:nvPicPr>
        <p:blipFill rotWithShape="1">
          <a:blip r:embed="rId4"/>
          <a:srcRect l="18956" t="15614" r="20519" b="15026"/>
          <a:stretch/>
        </p:blipFill>
        <p:spPr>
          <a:xfrm>
            <a:off x="4183809" y="1626489"/>
            <a:ext cx="7041108" cy="4538707"/>
          </a:xfrm>
          <a:prstGeom prst="rect">
            <a:avLst/>
          </a:prstGeom>
        </p:spPr>
      </p:pic>
      <p:pic>
        <p:nvPicPr>
          <p:cNvPr id="8" name="Graphic 7" descr="Cursor with solid fill">
            <a:extLst>
              <a:ext uri="{FF2B5EF4-FFF2-40B4-BE49-F238E27FC236}">
                <a16:creationId xmlns:a16="http://schemas.microsoft.com/office/drawing/2014/main" id="{5FDEDFBD-C47E-A888-F3A1-C84F8F7B2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64519" y="4420720"/>
            <a:ext cx="327282" cy="327282"/>
          </a:xfrm>
          <a:prstGeom prst="rect">
            <a:avLst/>
          </a:prstGeom>
        </p:spPr>
      </p:pic>
      <p:sp>
        <p:nvSpPr>
          <p:cNvPr id="11" name="CuadroTexto 27">
            <a:hlinkClick r:id="rId7" action="ppaction://hlinksldjump"/>
            <a:extLst>
              <a:ext uri="{FF2B5EF4-FFF2-40B4-BE49-F238E27FC236}">
                <a16:creationId xmlns:a16="http://schemas.microsoft.com/office/drawing/2014/main" id="{00E11410-2A6C-F458-F58D-D0F6D6605649}"/>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4" name="Imagen 29" descr="Icono&#10;&#10;Descripción generada automáticamente con confianza media">
            <a:hlinkClick r:id="" action="ppaction://hlinkshowjump?jump=firstslide"/>
            <a:extLst>
              <a:ext uri="{FF2B5EF4-FFF2-40B4-BE49-F238E27FC236}">
                <a16:creationId xmlns:a16="http://schemas.microsoft.com/office/drawing/2014/main" id="{4E8AAF29-50F7-220A-75CD-C181A96E9382}"/>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7" action="ppaction://hlinksldjump"/>
            <a:extLst>
              <a:ext uri="{FF2B5EF4-FFF2-40B4-BE49-F238E27FC236}">
                <a16:creationId xmlns:a16="http://schemas.microsoft.com/office/drawing/2014/main" id="{2726DD47-3641-6FB3-B005-AB8CFBFFABBF}"/>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7" action="ppaction://hlinksldjump"/>
            <a:extLst>
              <a:ext uri="{FF2B5EF4-FFF2-40B4-BE49-F238E27FC236}">
                <a16:creationId xmlns:a16="http://schemas.microsoft.com/office/drawing/2014/main" id="{7C8DCE28-805C-E38C-B9E2-A604D52F2DF6}"/>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5" name="Gráfico 37">
            <a:hlinkClick r:id="rId10" action="ppaction://hlinksldjump"/>
            <a:extLst>
              <a:ext uri="{FF2B5EF4-FFF2-40B4-BE49-F238E27FC236}">
                <a16:creationId xmlns:a16="http://schemas.microsoft.com/office/drawing/2014/main" id="{031CFAC0-EF12-662C-A941-66AB2AF531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D4E69CD1-9331-4B8E-A2A9-347E2991C8D0}"/>
              </a:ext>
            </a:extLst>
          </p:cNvPr>
          <p:cNvGrpSpPr/>
          <p:nvPr/>
        </p:nvGrpSpPr>
        <p:grpSpPr>
          <a:xfrm>
            <a:off x="1500833" y="48907"/>
            <a:ext cx="5260538" cy="438691"/>
            <a:chOff x="50358" y="-25225"/>
            <a:chExt cx="5260538" cy="438691"/>
          </a:xfrm>
        </p:grpSpPr>
        <p:sp>
          <p:nvSpPr>
            <p:cNvPr id="23" name="Paralelogramo 17">
              <a:hlinkClick r:id="rId13" action="ppaction://hlinksldjump"/>
              <a:extLst>
                <a:ext uri="{FF2B5EF4-FFF2-40B4-BE49-F238E27FC236}">
                  <a16:creationId xmlns:a16="http://schemas.microsoft.com/office/drawing/2014/main" id="{4804445F-827E-41F9-B4B0-195CC27A0C4D}"/>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5" name="Paralelogramo 18">
              <a:hlinkClick r:id="rId14" action="ppaction://hlinksldjump"/>
              <a:extLst>
                <a:ext uri="{FF2B5EF4-FFF2-40B4-BE49-F238E27FC236}">
                  <a16:creationId xmlns:a16="http://schemas.microsoft.com/office/drawing/2014/main" id="{918504BF-99DC-49FC-98AD-D0800AE4F4FD}"/>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8" name="Paralelogramo 19">
              <a:hlinkClick r:id="rId15" action="ppaction://hlinksldjump"/>
              <a:extLst>
                <a:ext uri="{FF2B5EF4-FFF2-40B4-BE49-F238E27FC236}">
                  <a16:creationId xmlns:a16="http://schemas.microsoft.com/office/drawing/2014/main" id="{80682EC5-609F-473E-AB5F-80C01EBEDAEE}"/>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9" name="Paralelogramo 20">
              <a:hlinkClick r:id="rId16" action="ppaction://hlinksldjump"/>
              <a:extLst>
                <a:ext uri="{FF2B5EF4-FFF2-40B4-BE49-F238E27FC236}">
                  <a16:creationId xmlns:a16="http://schemas.microsoft.com/office/drawing/2014/main" id="{336C9C36-B216-40F7-9E40-B71064311B0B}"/>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0" name="Paralelogramo 27">
              <a:hlinkClick r:id="rId17" action="ppaction://hlinksldjump"/>
              <a:extLst>
                <a:ext uri="{FF2B5EF4-FFF2-40B4-BE49-F238E27FC236}">
                  <a16:creationId xmlns:a16="http://schemas.microsoft.com/office/drawing/2014/main" id="{31FDD588-2A5B-4B7A-B268-1815C83477F1}"/>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1" name="Paralelogramo 29">
              <a:hlinkClick r:id="rId18" action="ppaction://hlinksldjump"/>
              <a:extLst>
                <a:ext uri="{FF2B5EF4-FFF2-40B4-BE49-F238E27FC236}">
                  <a16:creationId xmlns:a16="http://schemas.microsoft.com/office/drawing/2014/main" id="{AFB1EE53-CE62-455E-87AE-69208485F67F}"/>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546251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n 34">
            <a:extLst>
              <a:ext uri="{FF2B5EF4-FFF2-40B4-BE49-F238E27FC236}">
                <a16:creationId xmlns:a16="http://schemas.microsoft.com/office/drawing/2014/main" id="{DB9FD925-E159-A880-E52F-EB57F3FA7FD1}"/>
              </a:ext>
            </a:extLst>
          </p:cNvPr>
          <p:cNvPicPr>
            <a:picLocks noChangeAspect="1"/>
          </p:cNvPicPr>
          <p:nvPr/>
        </p:nvPicPr>
        <p:blipFill rotWithShape="1">
          <a:blip r:embed="rId3"/>
          <a:srcRect l="18253" t="21836" r="19127" b="27848"/>
          <a:stretch/>
        </p:blipFill>
        <p:spPr>
          <a:xfrm>
            <a:off x="4503185" y="1904031"/>
            <a:ext cx="7010016" cy="3168317"/>
          </a:xfrm>
          <a:prstGeom prst="rect">
            <a:avLst/>
          </a:prstGeom>
        </p:spPr>
      </p:pic>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48219" y="2092657"/>
            <a:ext cx="2935590"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PRESTO te abrirá esta pantalla. Llena los datos del notario.</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16</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8" name="Graphic 7" descr="Cursor with solid fill">
            <a:extLst>
              <a:ext uri="{FF2B5EF4-FFF2-40B4-BE49-F238E27FC236}">
                <a16:creationId xmlns:a16="http://schemas.microsoft.com/office/drawing/2014/main" id="{5FDEDFBD-C47E-A888-F3A1-C84F8F7B2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0257" y="5027559"/>
            <a:ext cx="327282" cy="327282"/>
          </a:xfrm>
          <a:prstGeom prst="rect">
            <a:avLst/>
          </a:prstGeom>
        </p:spPr>
      </p:pic>
      <p:sp>
        <p:nvSpPr>
          <p:cNvPr id="2" name="TextBox 49">
            <a:extLst>
              <a:ext uri="{FF2B5EF4-FFF2-40B4-BE49-F238E27FC236}">
                <a16:creationId xmlns:a16="http://schemas.microsoft.com/office/drawing/2014/main" id="{2F6BAD2C-22F6-53BD-9BA0-DFCA180971B6}"/>
              </a:ext>
            </a:extLst>
          </p:cNvPr>
          <p:cNvSpPr txBox="1"/>
          <p:nvPr/>
        </p:nvSpPr>
        <p:spPr>
          <a:xfrm>
            <a:off x="1248219" y="3020490"/>
            <a:ext cx="2935590"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Haz clic en el botón “Guardar”</a:t>
            </a:r>
          </a:p>
        </p:txBody>
      </p:sp>
      <p:sp>
        <p:nvSpPr>
          <p:cNvPr id="3" name="Rectángulo 16">
            <a:extLst>
              <a:ext uri="{FF2B5EF4-FFF2-40B4-BE49-F238E27FC236}">
                <a16:creationId xmlns:a16="http://schemas.microsoft.com/office/drawing/2014/main" id="{8F4F1A6A-B717-0B54-B415-0F7EAAFDC969}"/>
              </a:ext>
            </a:extLst>
          </p:cNvPr>
          <p:cNvSpPr/>
          <p:nvPr/>
        </p:nvSpPr>
        <p:spPr>
          <a:xfrm flipH="1">
            <a:off x="1111775" y="2884721"/>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19">
            <a:extLst>
              <a:ext uri="{FF2B5EF4-FFF2-40B4-BE49-F238E27FC236}">
                <a16:creationId xmlns:a16="http://schemas.microsoft.com/office/drawing/2014/main" id="{2EF1F95E-8462-DD35-EC94-41A19CC68D28}"/>
              </a:ext>
            </a:extLst>
          </p:cNvPr>
          <p:cNvSpPr txBox="1"/>
          <p:nvPr/>
        </p:nvSpPr>
        <p:spPr>
          <a:xfrm>
            <a:off x="221871" y="2780304"/>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17</a:t>
            </a:r>
          </a:p>
        </p:txBody>
      </p:sp>
      <p:sp>
        <p:nvSpPr>
          <p:cNvPr id="11" name="CuadroTexto 27">
            <a:hlinkClick r:id="rId7" action="ppaction://hlinksldjump"/>
            <a:extLst>
              <a:ext uri="{FF2B5EF4-FFF2-40B4-BE49-F238E27FC236}">
                <a16:creationId xmlns:a16="http://schemas.microsoft.com/office/drawing/2014/main" id="{F941F922-B11E-886B-8FF4-B1200669151E}"/>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4" name="Imagen 29" descr="Icono&#10;&#10;Descripción generada automáticamente con confianza media">
            <a:hlinkClick r:id="" action="ppaction://hlinkshowjump?jump=firstslide"/>
            <a:extLst>
              <a:ext uri="{FF2B5EF4-FFF2-40B4-BE49-F238E27FC236}">
                <a16:creationId xmlns:a16="http://schemas.microsoft.com/office/drawing/2014/main" id="{C68C9EF6-8F96-C7A6-7F22-4E427560406A}"/>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4" name="Paralelogramo 10">
            <a:hlinkClick r:id="rId7" action="ppaction://hlinksldjump"/>
            <a:extLst>
              <a:ext uri="{FF2B5EF4-FFF2-40B4-BE49-F238E27FC236}">
                <a16:creationId xmlns:a16="http://schemas.microsoft.com/office/drawing/2014/main" id="{DCE0546E-AF0B-E8BA-3896-93E6EFEC991E}"/>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0" name="Paralelogramo 32">
            <a:hlinkClick r:id="rId7" action="ppaction://hlinksldjump"/>
            <a:extLst>
              <a:ext uri="{FF2B5EF4-FFF2-40B4-BE49-F238E27FC236}">
                <a16:creationId xmlns:a16="http://schemas.microsoft.com/office/drawing/2014/main" id="{805F2E2F-2DE0-468C-891B-ACE04685888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8" name="Gráfico 37">
            <a:hlinkClick r:id="rId10" action="ppaction://hlinksldjump"/>
            <a:extLst>
              <a:ext uri="{FF2B5EF4-FFF2-40B4-BE49-F238E27FC236}">
                <a16:creationId xmlns:a16="http://schemas.microsoft.com/office/drawing/2014/main" id="{D82A9E1C-32AA-E2F3-05A3-ED748B6604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5" name="Grupo 16">
            <a:extLst>
              <a:ext uri="{FF2B5EF4-FFF2-40B4-BE49-F238E27FC236}">
                <a16:creationId xmlns:a16="http://schemas.microsoft.com/office/drawing/2014/main" id="{A8AA1312-AA38-4B11-832D-36FF5EF0C460}"/>
              </a:ext>
            </a:extLst>
          </p:cNvPr>
          <p:cNvGrpSpPr/>
          <p:nvPr/>
        </p:nvGrpSpPr>
        <p:grpSpPr>
          <a:xfrm>
            <a:off x="1500833" y="36207"/>
            <a:ext cx="5260538" cy="438691"/>
            <a:chOff x="50358" y="-25225"/>
            <a:chExt cx="5260538" cy="438691"/>
          </a:xfrm>
        </p:grpSpPr>
        <p:sp>
          <p:nvSpPr>
            <p:cNvPr id="28" name="Paralelogramo 17">
              <a:hlinkClick r:id="rId13" action="ppaction://hlinksldjump"/>
              <a:extLst>
                <a:ext uri="{FF2B5EF4-FFF2-40B4-BE49-F238E27FC236}">
                  <a16:creationId xmlns:a16="http://schemas.microsoft.com/office/drawing/2014/main" id="{575D1A8F-DC6A-4165-9575-B85A4476E309}"/>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9" name="Paralelogramo 18">
              <a:hlinkClick r:id="rId14" action="ppaction://hlinksldjump"/>
              <a:extLst>
                <a:ext uri="{FF2B5EF4-FFF2-40B4-BE49-F238E27FC236}">
                  <a16:creationId xmlns:a16="http://schemas.microsoft.com/office/drawing/2014/main" id="{261C328A-621E-41FC-9E26-EA4AC497254C}"/>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0" name="Paralelogramo 19">
              <a:hlinkClick r:id="rId15" action="ppaction://hlinksldjump"/>
              <a:extLst>
                <a:ext uri="{FF2B5EF4-FFF2-40B4-BE49-F238E27FC236}">
                  <a16:creationId xmlns:a16="http://schemas.microsoft.com/office/drawing/2014/main" id="{10CAF90F-6A30-4FA1-B476-CC3D4181FB7C}"/>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1" name="Paralelogramo 20">
              <a:hlinkClick r:id="rId16" action="ppaction://hlinksldjump"/>
              <a:extLst>
                <a:ext uri="{FF2B5EF4-FFF2-40B4-BE49-F238E27FC236}">
                  <a16:creationId xmlns:a16="http://schemas.microsoft.com/office/drawing/2014/main" id="{47625D5B-DD46-4BBA-94BB-E0A1CA916111}"/>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2" name="Paralelogramo 27">
              <a:hlinkClick r:id="rId17" action="ppaction://hlinksldjump"/>
              <a:extLst>
                <a:ext uri="{FF2B5EF4-FFF2-40B4-BE49-F238E27FC236}">
                  <a16:creationId xmlns:a16="http://schemas.microsoft.com/office/drawing/2014/main" id="{855D9521-1304-4A12-BE79-61FEAE4B3C5A}"/>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4" name="Paralelogramo 29">
              <a:hlinkClick r:id="rId18" action="ppaction://hlinksldjump"/>
              <a:extLst>
                <a:ext uri="{FF2B5EF4-FFF2-40B4-BE49-F238E27FC236}">
                  <a16:creationId xmlns:a16="http://schemas.microsoft.com/office/drawing/2014/main" id="{C63A005B-7DC0-4F65-9A61-7F1DEF29FD98}"/>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60622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4" name="Imagen 1">
            <a:extLst>
              <a:ext uri="{FF2B5EF4-FFF2-40B4-BE49-F238E27FC236}">
                <a16:creationId xmlns:a16="http://schemas.microsoft.com/office/drawing/2014/main" id="{D5138E90-65FF-DEBE-89D1-463C8D01CD32}"/>
              </a:ext>
            </a:extLst>
          </p:cNvPr>
          <p:cNvPicPr>
            <a:picLocks noChangeAspect="1"/>
          </p:cNvPicPr>
          <p:nvPr/>
        </p:nvPicPr>
        <p:blipFill rotWithShape="1">
          <a:blip r:embed="rId4"/>
          <a:srcRect l="18956" t="15614" r="20519" b="15026"/>
          <a:stretch/>
        </p:blipFill>
        <p:spPr>
          <a:xfrm>
            <a:off x="4231160" y="1677533"/>
            <a:ext cx="7041108" cy="4538707"/>
          </a:xfrm>
          <a:prstGeom prst="rect">
            <a:avLst/>
          </a:prstGeom>
        </p:spPr>
      </p:pic>
      <p:pic>
        <p:nvPicPr>
          <p:cNvPr id="8" name="Graphic 7" descr="Cursor with solid fill">
            <a:extLst>
              <a:ext uri="{FF2B5EF4-FFF2-40B4-BE49-F238E27FC236}">
                <a16:creationId xmlns:a16="http://schemas.microsoft.com/office/drawing/2014/main" id="{5FDEDFBD-C47E-A888-F3A1-C84F8F7B2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38715" y="3725189"/>
            <a:ext cx="327282" cy="327282"/>
          </a:xfrm>
          <a:prstGeom prst="rect">
            <a:avLst/>
          </a:prstGeom>
        </p:spPr>
      </p:pic>
      <p:sp>
        <p:nvSpPr>
          <p:cNvPr id="9" name="Rectangle 8">
            <a:extLst>
              <a:ext uri="{FF2B5EF4-FFF2-40B4-BE49-F238E27FC236}">
                <a16:creationId xmlns:a16="http://schemas.microsoft.com/office/drawing/2014/main" id="{4B60955E-BCDF-F725-7BB6-2B4528EFDCD2}"/>
              </a:ext>
            </a:extLst>
          </p:cNvPr>
          <p:cNvSpPr/>
          <p:nvPr/>
        </p:nvSpPr>
        <p:spPr>
          <a:xfrm>
            <a:off x="287468" y="2043073"/>
            <a:ext cx="3700885" cy="138592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49">
            <a:extLst>
              <a:ext uri="{FF2B5EF4-FFF2-40B4-BE49-F238E27FC236}">
                <a16:creationId xmlns:a16="http://schemas.microsoft.com/office/drawing/2014/main" id="{12DCF73A-7279-1A96-B6F8-DA476153E463}"/>
              </a:ext>
            </a:extLst>
          </p:cNvPr>
          <p:cNvSpPr txBox="1"/>
          <p:nvPr/>
        </p:nvSpPr>
        <p:spPr>
          <a:xfrm>
            <a:off x="1076185" y="2312017"/>
            <a:ext cx="2813365" cy="95410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Cuando lo necesites, puedes hacer clic en el ícono del lápiz para corregir posibles errores en los datos del vendedor o notario.</a:t>
            </a:r>
          </a:p>
        </p:txBody>
      </p:sp>
      <p:sp>
        <p:nvSpPr>
          <p:cNvPr id="12" name="TextBox 49">
            <a:extLst>
              <a:ext uri="{FF2B5EF4-FFF2-40B4-BE49-F238E27FC236}">
                <a16:creationId xmlns:a16="http://schemas.microsoft.com/office/drawing/2014/main" id="{3785AEAB-327F-61CD-EAD4-DACDCAC99323}"/>
              </a:ext>
            </a:extLst>
          </p:cNvPr>
          <p:cNvSpPr txBox="1"/>
          <p:nvPr/>
        </p:nvSpPr>
        <p:spPr>
          <a:xfrm>
            <a:off x="381464" y="2065796"/>
            <a:ext cx="69472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17" name="CuadroTexto 27">
            <a:hlinkClick r:id="rId7" action="ppaction://hlinksldjump"/>
            <a:extLst>
              <a:ext uri="{FF2B5EF4-FFF2-40B4-BE49-F238E27FC236}">
                <a16:creationId xmlns:a16="http://schemas.microsoft.com/office/drawing/2014/main" id="{69C4A609-A115-7C69-9BDD-DDD9D8AFEBE1}"/>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7" name="Imagen 29" descr="Icono&#10;&#10;Descripción generada automáticamente con confianza media">
            <a:hlinkClick r:id="" action="ppaction://hlinkshowjump?jump=firstslide"/>
            <a:extLst>
              <a:ext uri="{FF2B5EF4-FFF2-40B4-BE49-F238E27FC236}">
                <a16:creationId xmlns:a16="http://schemas.microsoft.com/office/drawing/2014/main" id="{655D58E3-91CE-54EE-A70A-798223D70DB1}"/>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7" action="ppaction://hlinksldjump"/>
            <a:extLst>
              <a:ext uri="{FF2B5EF4-FFF2-40B4-BE49-F238E27FC236}">
                <a16:creationId xmlns:a16="http://schemas.microsoft.com/office/drawing/2014/main" id="{19A24958-E6BE-23AA-D6B0-C6F2CF6BCFC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7" action="ppaction://hlinksldjump"/>
            <a:extLst>
              <a:ext uri="{FF2B5EF4-FFF2-40B4-BE49-F238E27FC236}">
                <a16:creationId xmlns:a16="http://schemas.microsoft.com/office/drawing/2014/main" id="{2AE24ECF-A09E-A2F3-5404-63146AE75AF0}"/>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5" name="Gráfico 37">
            <a:hlinkClick r:id="rId10" action="ppaction://hlinksldjump"/>
            <a:extLst>
              <a:ext uri="{FF2B5EF4-FFF2-40B4-BE49-F238E27FC236}">
                <a16:creationId xmlns:a16="http://schemas.microsoft.com/office/drawing/2014/main" id="{8FFF1C20-C945-CCA7-538B-7C7613DB06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C4CE99CF-FCB1-42FC-8EED-7D2557BB42B8}"/>
              </a:ext>
            </a:extLst>
          </p:cNvPr>
          <p:cNvGrpSpPr/>
          <p:nvPr/>
        </p:nvGrpSpPr>
        <p:grpSpPr>
          <a:xfrm>
            <a:off x="1500833" y="48907"/>
            <a:ext cx="5260538" cy="438691"/>
            <a:chOff x="50358" y="-25225"/>
            <a:chExt cx="5260538" cy="438691"/>
          </a:xfrm>
        </p:grpSpPr>
        <p:sp>
          <p:nvSpPr>
            <p:cNvPr id="23" name="Paralelogramo 17">
              <a:hlinkClick r:id="rId13" action="ppaction://hlinksldjump"/>
              <a:extLst>
                <a:ext uri="{FF2B5EF4-FFF2-40B4-BE49-F238E27FC236}">
                  <a16:creationId xmlns:a16="http://schemas.microsoft.com/office/drawing/2014/main" id="{F5F393BF-9F6B-402A-A62B-5FFD49D4F94D}"/>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6" name="Paralelogramo 18">
              <a:hlinkClick r:id="rId14" action="ppaction://hlinksldjump"/>
              <a:extLst>
                <a:ext uri="{FF2B5EF4-FFF2-40B4-BE49-F238E27FC236}">
                  <a16:creationId xmlns:a16="http://schemas.microsoft.com/office/drawing/2014/main" id="{FED3FFBE-3A8B-4017-8CFE-B903E0ADAE44}"/>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8" name="Paralelogramo 19">
              <a:hlinkClick r:id="rId15" action="ppaction://hlinksldjump"/>
              <a:extLst>
                <a:ext uri="{FF2B5EF4-FFF2-40B4-BE49-F238E27FC236}">
                  <a16:creationId xmlns:a16="http://schemas.microsoft.com/office/drawing/2014/main" id="{88DE8013-15B0-4E07-B127-2598AFB0BC2B}"/>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1" name="Paralelogramo 20">
              <a:hlinkClick r:id="rId16" action="ppaction://hlinksldjump"/>
              <a:extLst>
                <a:ext uri="{FF2B5EF4-FFF2-40B4-BE49-F238E27FC236}">
                  <a16:creationId xmlns:a16="http://schemas.microsoft.com/office/drawing/2014/main" id="{A2881811-DD6A-4FB1-A131-88D9FC3651E2}"/>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2" name="Paralelogramo 27">
              <a:hlinkClick r:id="rId17" action="ppaction://hlinksldjump"/>
              <a:extLst>
                <a:ext uri="{FF2B5EF4-FFF2-40B4-BE49-F238E27FC236}">
                  <a16:creationId xmlns:a16="http://schemas.microsoft.com/office/drawing/2014/main" id="{7FBDAA3B-0F93-4474-801C-52FB11BDC9FB}"/>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4" name="Paralelogramo 29">
              <a:hlinkClick r:id="rId18" action="ppaction://hlinksldjump"/>
              <a:extLst>
                <a:ext uri="{FF2B5EF4-FFF2-40B4-BE49-F238E27FC236}">
                  <a16:creationId xmlns:a16="http://schemas.microsoft.com/office/drawing/2014/main" id="{87DF9C9F-03C6-4AC3-BCEB-72408A68A6D6}"/>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92833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1248219" y="2184990"/>
            <a:ext cx="2935590"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Haz clic en el botón “Finalizar carga”</a:t>
            </a:r>
          </a:p>
        </p:txBody>
      </p:sp>
      <p:sp>
        <p:nvSpPr>
          <p:cNvPr id="13" name="Rectángulo 16">
            <a:extLst>
              <a:ext uri="{FF2B5EF4-FFF2-40B4-BE49-F238E27FC236}">
                <a16:creationId xmlns:a16="http://schemas.microsoft.com/office/drawing/2014/main" id="{961EB48F-D1A2-AB3C-2A0F-8616CD8D397E}"/>
              </a:ext>
            </a:extLst>
          </p:cNvPr>
          <p:cNvSpPr/>
          <p:nvPr/>
        </p:nvSpPr>
        <p:spPr>
          <a:xfrm flipH="1">
            <a:off x="1111775" y="2047588"/>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9">
            <a:extLst>
              <a:ext uri="{FF2B5EF4-FFF2-40B4-BE49-F238E27FC236}">
                <a16:creationId xmlns:a16="http://schemas.microsoft.com/office/drawing/2014/main" id="{443D4BBF-E8F1-39B0-49C6-F025BA82D67B}"/>
              </a:ext>
            </a:extLst>
          </p:cNvPr>
          <p:cNvSpPr txBox="1"/>
          <p:nvPr/>
        </p:nvSpPr>
        <p:spPr>
          <a:xfrm>
            <a:off x="221871" y="194317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18</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Confirma las condiciones financieras</a:t>
            </a:r>
          </a:p>
        </p:txBody>
      </p:sp>
      <p:pic>
        <p:nvPicPr>
          <p:cNvPr id="8" name="Graphic 7" descr="Cursor with solid fill">
            <a:extLst>
              <a:ext uri="{FF2B5EF4-FFF2-40B4-BE49-F238E27FC236}">
                <a16:creationId xmlns:a16="http://schemas.microsoft.com/office/drawing/2014/main" id="{5FDEDFBD-C47E-A888-F3A1-C84F8F7B28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0257" y="5027559"/>
            <a:ext cx="327282" cy="327282"/>
          </a:xfrm>
          <a:prstGeom prst="rect">
            <a:avLst/>
          </a:prstGeom>
        </p:spPr>
      </p:pic>
      <p:sp>
        <p:nvSpPr>
          <p:cNvPr id="2" name="TextBox 49">
            <a:extLst>
              <a:ext uri="{FF2B5EF4-FFF2-40B4-BE49-F238E27FC236}">
                <a16:creationId xmlns:a16="http://schemas.microsoft.com/office/drawing/2014/main" id="{2F6BAD2C-22F6-53BD-9BA0-DFCA180971B6}"/>
              </a:ext>
            </a:extLst>
          </p:cNvPr>
          <p:cNvSpPr txBox="1"/>
          <p:nvPr/>
        </p:nvSpPr>
        <p:spPr>
          <a:xfrm>
            <a:off x="1242075" y="2841858"/>
            <a:ext cx="2935590"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¡Listo! Haz clic en el botón ”Guardar” de abajo de la pantalla, con esto puedes pasar a la siguiente etapa.</a:t>
            </a:r>
          </a:p>
        </p:txBody>
      </p:sp>
      <p:sp>
        <p:nvSpPr>
          <p:cNvPr id="3" name="Rectángulo 16">
            <a:extLst>
              <a:ext uri="{FF2B5EF4-FFF2-40B4-BE49-F238E27FC236}">
                <a16:creationId xmlns:a16="http://schemas.microsoft.com/office/drawing/2014/main" id="{8F4F1A6A-B717-0B54-B415-0F7EAAFDC969}"/>
              </a:ext>
            </a:extLst>
          </p:cNvPr>
          <p:cNvSpPr/>
          <p:nvPr/>
        </p:nvSpPr>
        <p:spPr>
          <a:xfrm flipH="1">
            <a:off x="1111775" y="2884721"/>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19">
            <a:extLst>
              <a:ext uri="{FF2B5EF4-FFF2-40B4-BE49-F238E27FC236}">
                <a16:creationId xmlns:a16="http://schemas.microsoft.com/office/drawing/2014/main" id="{2EF1F95E-8462-DD35-EC94-41A19CC68D28}"/>
              </a:ext>
            </a:extLst>
          </p:cNvPr>
          <p:cNvSpPr txBox="1"/>
          <p:nvPr/>
        </p:nvSpPr>
        <p:spPr>
          <a:xfrm>
            <a:off x="221871" y="2780304"/>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panose="00000700000000000000" pitchFamily="2" charset="0"/>
              </a:rPr>
              <a:t>19</a:t>
            </a:r>
          </a:p>
        </p:txBody>
      </p:sp>
      <p:pic>
        <p:nvPicPr>
          <p:cNvPr id="4" name="Imagen 1">
            <a:extLst>
              <a:ext uri="{FF2B5EF4-FFF2-40B4-BE49-F238E27FC236}">
                <a16:creationId xmlns:a16="http://schemas.microsoft.com/office/drawing/2014/main" id="{2ABC0C0F-763B-5785-4314-AEF85630A476}"/>
              </a:ext>
            </a:extLst>
          </p:cNvPr>
          <p:cNvPicPr>
            <a:picLocks noChangeAspect="1"/>
          </p:cNvPicPr>
          <p:nvPr/>
        </p:nvPicPr>
        <p:blipFill rotWithShape="1">
          <a:blip r:embed="rId6"/>
          <a:srcRect l="18956" t="15614" r="20519" b="15026"/>
          <a:stretch/>
        </p:blipFill>
        <p:spPr>
          <a:xfrm>
            <a:off x="4393807" y="1837500"/>
            <a:ext cx="6589607" cy="4247669"/>
          </a:xfrm>
          <a:prstGeom prst="rect">
            <a:avLst/>
          </a:prstGeom>
        </p:spPr>
      </p:pic>
      <p:pic>
        <p:nvPicPr>
          <p:cNvPr id="9" name="Graphic 8" descr="Cursor with solid fill">
            <a:extLst>
              <a:ext uri="{FF2B5EF4-FFF2-40B4-BE49-F238E27FC236}">
                <a16:creationId xmlns:a16="http://schemas.microsoft.com/office/drawing/2014/main" id="{F07CA4F9-AD6B-34D8-76BE-8ED4CABDD1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2643" y="2970606"/>
            <a:ext cx="327282" cy="327282"/>
          </a:xfrm>
          <a:prstGeom prst="rect">
            <a:avLst/>
          </a:prstGeom>
        </p:spPr>
      </p:pic>
      <p:sp>
        <p:nvSpPr>
          <p:cNvPr id="11" name="Rectangle 10">
            <a:extLst>
              <a:ext uri="{FF2B5EF4-FFF2-40B4-BE49-F238E27FC236}">
                <a16:creationId xmlns:a16="http://schemas.microsoft.com/office/drawing/2014/main" id="{1FC2C066-5207-FDD1-3AC0-D538103E659C}"/>
              </a:ext>
            </a:extLst>
          </p:cNvPr>
          <p:cNvSpPr/>
          <p:nvPr/>
        </p:nvSpPr>
        <p:spPr>
          <a:xfrm>
            <a:off x="6896100" y="5869359"/>
            <a:ext cx="792510" cy="215810"/>
          </a:xfrm>
          <a:prstGeom prst="rect">
            <a:avLst/>
          </a:prstGeom>
          <a:noFill/>
          <a:ln w="28575">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uadroTexto 27">
            <a:hlinkClick r:id="rId7" action="ppaction://hlinksldjump"/>
            <a:extLst>
              <a:ext uri="{FF2B5EF4-FFF2-40B4-BE49-F238E27FC236}">
                <a16:creationId xmlns:a16="http://schemas.microsoft.com/office/drawing/2014/main" id="{7977E82B-76EE-73B6-A2E7-95307E26789D}"/>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6" name="Imagen 29" descr="Icono&#10;&#10;Descripción generada automáticamente con confianza media">
            <a:hlinkClick r:id="" action="ppaction://hlinkshowjump?jump=firstslide"/>
            <a:extLst>
              <a:ext uri="{FF2B5EF4-FFF2-40B4-BE49-F238E27FC236}">
                <a16:creationId xmlns:a16="http://schemas.microsoft.com/office/drawing/2014/main" id="{8F337E31-DFDE-4E92-6797-D6D01F2C4284}"/>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7" name="Paralelogramo 10">
            <a:hlinkClick r:id="rId7" action="ppaction://hlinksldjump"/>
            <a:extLst>
              <a:ext uri="{FF2B5EF4-FFF2-40B4-BE49-F238E27FC236}">
                <a16:creationId xmlns:a16="http://schemas.microsoft.com/office/drawing/2014/main" id="{BB04CCE3-167A-0AA5-2A2A-708E4A0401EA}"/>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0" name="Paralelogramo 32">
            <a:hlinkClick r:id="rId7" action="ppaction://hlinksldjump"/>
            <a:extLst>
              <a:ext uri="{FF2B5EF4-FFF2-40B4-BE49-F238E27FC236}">
                <a16:creationId xmlns:a16="http://schemas.microsoft.com/office/drawing/2014/main" id="{4C3F9954-91EA-8C73-2422-681B96A27DD9}"/>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8" name="Gráfico 37">
            <a:hlinkClick r:id="rId10" action="ppaction://hlinksldjump"/>
            <a:extLst>
              <a:ext uri="{FF2B5EF4-FFF2-40B4-BE49-F238E27FC236}">
                <a16:creationId xmlns:a16="http://schemas.microsoft.com/office/drawing/2014/main" id="{F7C17317-7CF4-25BE-8956-FB92E8F128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7" name="Grupo 16">
            <a:extLst>
              <a:ext uri="{FF2B5EF4-FFF2-40B4-BE49-F238E27FC236}">
                <a16:creationId xmlns:a16="http://schemas.microsoft.com/office/drawing/2014/main" id="{0BCB2FAA-FFA8-46F8-A303-ED81702331BF}"/>
              </a:ext>
            </a:extLst>
          </p:cNvPr>
          <p:cNvGrpSpPr/>
          <p:nvPr/>
        </p:nvGrpSpPr>
        <p:grpSpPr>
          <a:xfrm>
            <a:off x="1475433" y="48907"/>
            <a:ext cx="5260538" cy="438691"/>
            <a:chOff x="50358" y="-25225"/>
            <a:chExt cx="5260538" cy="438691"/>
          </a:xfrm>
        </p:grpSpPr>
        <p:sp>
          <p:nvSpPr>
            <p:cNvPr id="30" name="Paralelogramo 17">
              <a:hlinkClick r:id="rId13" action="ppaction://hlinksldjump"/>
              <a:extLst>
                <a:ext uri="{FF2B5EF4-FFF2-40B4-BE49-F238E27FC236}">
                  <a16:creationId xmlns:a16="http://schemas.microsoft.com/office/drawing/2014/main" id="{4D90424C-62DA-4B6C-8D12-185008BD09F3}"/>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1" name="Paralelogramo 18">
              <a:hlinkClick r:id="rId14" action="ppaction://hlinksldjump"/>
              <a:extLst>
                <a:ext uri="{FF2B5EF4-FFF2-40B4-BE49-F238E27FC236}">
                  <a16:creationId xmlns:a16="http://schemas.microsoft.com/office/drawing/2014/main" id="{9EF30E9B-D20D-408D-AA9A-D1B588879194}"/>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2" name="Paralelogramo 19">
              <a:hlinkClick r:id="rId15" action="ppaction://hlinksldjump"/>
              <a:extLst>
                <a:ext uri="{FF2B5EF4-FFF2-40B4-BE49-F238E27FC236}">
                  <a16:creationId xmlns:a16="http://schemas.microsoft.com/office/drawing/2014/main" id="{30E9B90C-3F30-44A9-B784-34555C050C8D}"/>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4" name="Paralelogramo 20">
              <a:hlinkClick r:id="rId16" action="ppaction://hlinksldjump"/>
              <a:extLst>
                <a:ext uri="{FF2B5EF4-FFF2-40B4-BE49-F238E27FC236}">
                  <a16:creationId xmlns:a16="http://schemas.microsoft.com/office/drawing/2014/main" id="{D9863A35-E856-4943-A993-A39B5A32A4A1}"/>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5" name="Paralelogramo 27">
              <a:hlinkClick r:id="rId17" action="ppaction://hlinksldjump"/>
              <a:extLst>
                <a:ext uri="{FF2B5EF4-FFF2-40B4-BE49-F238E27FC236}">
                  <a16:creationId xmlns:a16="http://schemas.microsoft.com/office/drawing/2014/main" id="{F631BC61-C4E3-4623-B226-65ABC4CB38CD}"/>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6" name="Paralelogramo 29">
              <a:hlinkClick r:id="rId18" action="ppaction://hlinksldjump"/>
              <a:extLst>
                <a:ext uri="{FF2B5EF4-FFF2-40B4-BE49-F238E27FC236}">
                  <a16:creationId xmlns:a16="http://schemas.microsoft.com/office/drawing/2014/main" id="{4607BB9E-9DD2-4358-8549-F4120652068C}"/>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42402608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308934" y="1400660"/>
            <a:ext cx="3588824"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Así se verá un avalúo completo y listo</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16" name="TextBox 15">
            <a:extLst>
              <a:ext uri="{FF2B5EF4-FFF2-40B4-BE49-F238E27FC236}">
                <a16:creationId xmlns:a16="http://schemas.microsoft.com/office/drawing/2014/main" id="{ECFF735E-DFAB-E605-F007-567574534CF6}"/>
              </a:ext>
            </a:extLst>
          </p:cNvPr>
          <p:cNvSpPr txBox="1"/>
          <p:nvPr/>
        </p:nvSpPr>
        <p:spPr>
          <a:xfrm>
            <a:off x="287468" y="772831"/>
            <a:ext cx="5404567"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Ejemplo de un avalúo aprobado</a:t>
            </a:r>
          </a:p>
        </p:txBody>
      </p:sp>
      <p:pic>
        <p:nvPicPr>
          <p:cNvPr id="7" name="Imagen 2" descr="Tabla&#10;&#10;Descripción generada automáticamente">
            <a:extLst>
              <a:ext uri="{FF2B5EF4-FFF2-40B4-BE49-F238E27FC236}">
                <a16:creationId xmlns:a16="http://schemas.microsoft.com/office/drawing/2014/main" id="{55741029-D1F8-CDBC-E6E6-A332320EE8BD}"/>
              </a:ext>
            </a:extLst>
          </p:cNvPr>
          <p:cNvPicPr>
            <a:picLocks noChangeAspect="1"/>
          </p:cNvPicPr>
          <p:nvPr/>
        </p:nvPicPr>
        <p:blipFill>
          <a:blip r:embed="rId4"/>
          <a:stretch>
            <a:fillRect/>
          </a:stretch>
        </p:blipFill>
        <p:spPr>
          <a:xfrm>
            <a:off x="6096000" y="1033875"/>
            <a:ext cx="4130101" cy="5451454"/>
          </a:xfrm>
          <a:prstGeom prst="rect">
            <a:avLst/>
          </a:prstGeom>
        </p:spPr>
      </p:pic>
      <p:sp>
        <p:nvSpPr>
          <p:cNvPr id="15" name="CuadroTexto 27">
            <a:hlinkClick r:id="rId5" action="ppaction://hlinksldjump"/>
            <a:extLst>
              <a:ext uri="{FF2B5EF4-FFF2-40B4-BE49-F238E27FC236}">
                <a16:creationId xmlns:a16="http://schemas.microsoft.com/office/drawing/2014/main" id="{52E4B3F4-FDA8-FE26-7806-C027A4BA9A2C}"/>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26" name="Imagen 29" descr="Icono&#10;&#10;Descripción generada automáticamente con confianza media">
            <a:hlinkClick r:id="" action="ppaction://hlinkshowjump?jump=firstslide"/>
            <a:extLst>
              <a:ext uri="{FF2B5EF4-FFF2-40B4-BE49-F238E27FC236}">
                <a16:creationId xmlns:a16="http://schemas.microsoft.com/office/drawing/2014/main" id="{55696669-0889-6472-C994-F1B3AE152114}"/>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2" name="Paralelogramo 10">
            <a:hlinkClick r:id="rId5" action="ppaction://hlinksldjump"/>
            <a:extLst>
              <a:ext uri="{FF2B5EF4-FFF2-40B4-BE49-F238E27FC236}">
                <a16:creationId xmlns:a16="http://schemas.microsoft.com/office/drawing/2014/main" id="{CE501366-E2CA-F1AA-5124-8E3EB9BED150}"/>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5" action="ppaction://hlinksldjump"/>
            <a:extLst>
              <a:ext uri="{FF2B5EF4-FFF2-40B4-BE49-F238E27FC236}">
                <a16:creationId xmlns:a16="http://schemas.microsoft.com/office/drawing/2014/main" id="{54702C7A-C12A-B760-1D24-5DA5FA0403E6}"/>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8" action="ppaction://hlinksldjump"/>
            <a:extLst>
              <a:ext uri="{FF2B5EF4-FFF2-40B4-BE49-F238E27FC236}">
                <a16:creationId xmlns:a16="http://schemas.microsoft.com/office/drawing/2014/main" id="{42A76D77-60D8-B162-222B-91DD17EEF4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18" name="Grupo 16">
            <a:extLst>
              <a:ext uri="{FF2B5EF4-FFF2-40B4-BE49-F238E27FC236}">
                <a16:creationId xmlns:a16="http://schemas.microsoft.com/office/drawing/2014/main" id="{B7513FCA-579D-4589-BC77-E5CC91CFD340}"/>
              </a:ext>
            </a:extLst>
          </p:cNvPr>
          <p:cNvGrpSpPr/>
          <p:nvPr/>
        </p:nvGrpSpPr>
        <p:grpSpPr>
          <a:xfrm>
            <a:off x="1488133" y="48907"/>
            <a:ext cx="5260538" cy="438691"/>
            <a:chOff x="50358" y="-25225"/>
            <a:chExt cx="5260538" cy="438691"/>
          </a:xfrm>
        </p:grpSpPr>
        <p:sp>
          <p:nvSpPr>
            <p:cNvPr id="19" name="Paralelogramo 17">
              <a:hlinkClick r:id="rId11" action="ppaction://hlinksldjump"/>
              <a:extLst>
                <a:ext uri="{FF2B5EF4-FFF2-40B4-BE49-F238E27FC236}">
                  <a16:creationId xmlns:a16="http://schemas.microsoft.com/office/drawing/2014/main" id="{E710020C-74C1-4D5D-BC4C-C56223327AC2}"/>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0" name="Paralelogramo 18">
              <a:hlinkClick r:id="rId12" action="ppaction://hlinksldjump"/>
              <a:extLst>
                <a:ext uri="{FF2B5EF4-FFF2-40B4-BE49-F238E27FC236}">
                  <a16:creationId xmlns:a16="http://schemas.microsoft.com/office/drawing/2014/main" id="{99653CD8-1357-4E9A-A846-9FFDBE44F3CB}"/>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1" name="Paralelogramo 19">
              <a:hlinkClick r:id="rId13" action="ppaction://hlinksldjump"/>
              <a:extLst>
                <a:ext uri="{FF2B5EF4-FFF2-40B4-BE49-F238E27FC236}">
                  <a16:creationId xmlns:a16="http://schemas.microsoft.com/office/drawing/2014/main" id="{5D94AD1C-CFA8-443E-B9DE-4DDC10CF8DD5}"/>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2" name="Paralelogramo 20">
              <a:hlinkClick r:id="rId14" action="ppaction://hlinksldjump"/>
              <a:extLst>
                <a:ext uri="{FF2B5EF4-FFF2-40B4-BE49-F238E27FC236}">
                  <a16:creationId xmlns:a16="http://schemas.microsoft.com/office/drawing/2014/main" id="{8FF268CF-65D4-4BDA-AAF2-78F4EBC37F22}"/>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5" name="Paralelogramo 27">
              <a:hlinkClick r:id="rId15" action="ppaction://hlinksldjump"/>
              <a:extLst>
                <a:ext uri="{FF2B5EF4-FFF2-40B4-BE49-F238E27FC236}">
                  <a16:creationId xmlns:a16="http://schemas.microsoft.com/office/drawing/2014/main" id="{3759428B-8C25-4B7D-A969-AADDC35E921C}"/>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7" name="Paralelogramo 29">
              <a:hlinkClick r:id="rId16" action="ppaction://hlinksldjump"/>
              <a:extLst>
                <a:ext uri="{FF2B5EF4-FFF2-40B4-BE49-F238E27FC236}">
                  <a16:creationId xmlns:a16="http://schemas.microsoft.com/office/drawing/2014/main" id="{79637768-234B-4819-BB05-DF6416AA16C3}"/>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494835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6" name="TextBox 49">
            <a:extLst>
              <a:ext uri="{FF2B5EF4-FFF2-40B4-BE49-F238E27FC236}">
                <a16:creationId xmlns:a16="http://schemas.microsoft.com/office/drawing/2014/main" id="{1240E7D5-E34A-B2C3-5938-FBD53DF901C8}"/>
              </a:ext>
            </a:extLst>
          </p:cNvPr>
          <p:cNvSpPr txBox="1"/>
          <p:nvPr/>
        </p:nvSpPr>
        <p:spPr>
          <a:xfrm>
            <a:off x="308934" y="1771660"/>
            <a:ext cx="4753396" cy="76944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Te llegará un correo como este siempre que los requisitos y la información estén correctos hasta este punto.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6" name="TextBox 15">
            <a:extLst>
              <a:ext uri="{FF2B5EF4-FFF2-40B4-BE49-F238E27FC236}">
                <a16:creationId xmlns:a16="http://schemas.microsoft.com/office/drawing/2014/main" id="{ECFF735E-DFAB-E605-F007-567574534CF6}"/>
              </a:ext>
            </a:extLst>
          </p:cNvPr>
          <p:cNvSpPr txBox="1"/>
          <p:nvPr/>
        </p:nvSpPr>
        <p:spPr>
          <a:xfrm>
            <a:off x="308934" y="925630"/>
            <a:ext cx="540456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Ejemplo de un correo de cierres de condiciones financieras</a:t>
            </a:r>
          </a:p>
        </p:txBody>
      </p:sp>
      <p:sp>
        <p:nvSpPr>
          <p:cNvPr id="4" name="CuadroTexto 27">
            <a:hlinkClick r:id="rId4" action="ppaction://hlinksldjump"/>
            <a:extLst>
              <a:ext uri="{FF2B5EF4-FFF2-40B4-BE49-F238E27FC236}">
                <a16:creationId xmlns:a16="http://schemas.microsoft.com/office/drawing/2014/main" id="{7E73822B-5929-05C2-AC09-163602ACBD55}"/>
              </a:ext>
            </a:extLst>
          </p:cNvPr>
          <p:cNvSpPr txBox="1"/>
          <p:nvPr/>
        </p:nvSpPr>
        <p:spPr>
          <a:xfrm>
            <a:off x="3225844" y="127026"/>
            <a:ext cx="33855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Confirma las condiciones financieras</a:t>
            </a:r>
          </a:p>
        </p:txBody>
      </p:sp>
      <p:pic>
        <p:nvPicPr>
          <p:cNvPr id="13" name="Imagen 29" descr="Icono&#10;&#10;Descripción generada automáticamente con confianza media">
            <a:hlinkClick r:id="" action="ppaction://hlinkshowjump?jump=firstslide"/>
            <a:extLst>
              <a:ext uri="{FF2B5EF4-FFF2-40B4-BE49-F238E27FC236}">
                <a16:creationId xmlns:a16="http://schemas.microsoft.com/office/drawing/2014/main" id="{A637FA69-6DE9-6475-D5C5-0AC23ED3493A}"/>
              </a:ext>
            </a:extLst>
          </p:cNvPr>
          <p:cNvPicPr>
            <a:picLocks noChangeAspect="1"/>
          </p:cNvPicPr>
          <p:nvPr/>
        </p:nvPicPr>
        <p:blipFill rotWithShape="1">
          <a:blip r:embed="rId5">
            <a:alphaModFix amt="70000"/>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90346" y="37377"/>
            <a:ext cx="437176" cy="402224"/>
          </a:xfrm>
          <a:prstGeom prst="rect">
            <a:avLst/>
          </a:prstGeom>
        </p:spPr>
      </p:pic>
      <p:sp>
        <p:nvSpPr>
          <p:cNvPr id="7" name="Paralelogramo 10">
            <a:hlinkClick r:id="rId4" action="ppaction://hlinksldjump"/>
            <a:extLst>
              <a:ext uri="{FF2B5EF4-FFF2-40B4-BE49-F238E27FC236}">
                <a16:creationId xmlns:a16="http://schemas.microsoft.com/office/drawing/2014/main" id="{F47029BC-7184-3B57-ED9C-2103A69CA662}"/>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0" name="Paralelogramo 32">
            <a:hlinkClick r:id="rId4" action="ppaction://hlinksldjump"/>
            <a:extLst>
              <a:ext uri="{FF2B5EF4-FFF2-40B4-BE49-F238E27FC236}">
                <a16:creationId xmlns:a16="http://schemas.microsoft.com/office/drawing/2014/main" id="{20DC8160-316C-86ED-0A62-0B1F31C8549E}"/>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8" name="Gráfico 37">
            <a:hlinkClick r:id="rId7" action="ppaction://hlinksldjump"/>
            <a:extLst>
              <a:ext uri="{FF2B5EF4-FFF2-40B4-BE49-F238E27FC236}">
                <a16:creationId xmlns:a16="http://schemas.microsoft.com/office/drawing/2014/main" id="{22AAE1F6-8EEE-5A85-6AA3-79A426FDCC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829" y="117032"/>
            <a:ext cx="225465" cy="274214"/>
          </a:xfrm>
          <a:prstGeom prst="rect">
            <a:avLst/>
          </a:prstGeom>
        </p:spPr>
      </p:pic>
      <p:grpSp>
        <p:nvGrpSpPr>
          <p:cNvPr id="19" name="Grupo 16">
            <a:extLst>
              <a:ext uri="{FF2B5EF4-FFF2-40B4-BE49-F238E27FC236}">
                <a16:creationId xmlns:a16="http://schemas.microsoft.com/office/drawing/2014/main" id="{9D111489-0F55-4E17-AA1D-F0889DDD9A76}"/>
              </a:ext>
            </a:extLst>
          </p:cNvPr>
          <p:cNvGrpSpPr/>
          <p:nvPr/>
        </p:nvGrpSpPr>
        <p:grpSpPr>
          <a:xfrm>
            <a:off x="1488133" y="61607"/>
            <a:ext cx="5260538" cy="438691"/>
            <a:chOff x="50358" y="-25225"/>
            <a:chExt cx="5260538" cy="438691"/>
          </a:xfrm>
        </p:grpSpPr>
        <p:sp>
          <p:nvSpPr>
            <p:cNvPr id="20" name="Paralelogramo 17">
              <a:hlinkClick r:id="rId10" action="ppaction://hlinksldjump"/>
              <a:extLst>
                <a:ext uri="{FF2B5EF4-FFF2-40B4-BE49-F238E27FC236}">
                  <a16:creationId xmlns:a16="http://schemas.microsoft.com/office/drawing/2014/main" id="{0D88F8E7-9752-407F-827B-44D528D4926E}"/>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1" name="Paralelogramo 18">
              <a:hlinkClick r:id="rId11" action="ppaction://hlinksldjump"/>
              <a:extLst>
                <a:ext uri="{FF2B5EF4-FFF2-40B4-BE49-F238E27FC236}">
                  <a16:creationId xmlns:a16="http://schemas.microsoft.com/office/drawing/2014/main" id="{7AF6E8D2-6643-435B-A4B8-439A715A72F3}"/>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2" name="Paralelogramo 19">
              <a:hlinkClick r:id="rId12" action="ppaction://hlinksldjump"/>
              <a:extLst>
                <a:ext uri="{FF2B5EF4-FFF2-40B4-BE49-F238E27FC236}">
                  <a16:creationId xmlns:a16="http://schemas.microsoft.com/office/drawing/2014/main" id="{B5F9E31F-CA32-4D08-9908-CAC9B10F714C}"/>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23" name="Paralelogramo 20">
              <a:hlinkClick r:id="rId13" action="ppaction://hlinksldjump"/>
              <a:extLst>
                <a:ext uri="{FF2B5EF4-FFF2-40B4-BE49-F238E27FC236}">
                  <a16:creationId xmlns:a16="http://schemas.microsoft.com/office/drawing/2014/main" id="{150E1EC9-7978-4853-9026-63EAA57CE267}"/>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24" name="Paralelogramo 27">
              <a:hlinkClick r:id="rId14" action="ppaction://hlinksldjump"/>
              <a:extLst>
                <a:ext uri="{FF2B5EF4-FFF2-40B4-BE49-F238E27FC236}">
                  <a16:creationId xmlns:a16="http://schemas.microsoft.com/office/drawing/2014/main" id="{F9684396-9FCA-48B1-A46D-CC3249BC6BEB}"/>
                </a:ext>
              </a:extLst>
            </p:cNvPr>
            <p:cNvSpPr/>
            <p:nvPr/>
          </p:nvSpPr>
          <p:spPr>
            <a:xfrm>
              <a:off x="44658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25" name="Paralelogramo 29">
              <a:hlinkClick r:id="rId15" action="ppaction://hlinksldjump"/>
              <a:extLst>
                <a:ext uri="{FF2B5EF4-FFF2-40B4-BE49-F238E27FC236}">
                  <a16:creationId xmlns:a16="http://schemas.microsoft.com/office/drawing/2014/main" id="{18644232-8419-4191-BD47-C40615B70A94}"/>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pic>
        <p:nvPicPr>
          <p:cNvPr id="5" name="Imagen 4">
            <a:extLst>
              <a:ext uri="{FF2B5EF4-FFF2-40B4-BE49-F238E27FC236}">
                <a16:creationId xmlns:a16="http://schemas.microsoft.com/office/drawing/2014/main" id="{F893DF9A-9286-3D48-758D-478591D2724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79510" y="2510050"/>
            <a:ext cx="10631243" cy="4220924"/>
          </a:xfrm>
          <a:prstGeom prst="rect">
            <a:avLst/>
          </a:prstGeom>
        </p:spPr>
      </p:pic>
    </p:spTree>
    <p:extLst>
      <p:ext uri="{BB962C8B-B14F-4D97-AF65-F5344CB8AC3E}">
        <p14:creationId xmlns:p14="http://schemas.microsoft.com/office/powerpoint/2010/main" val="375761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35A5DA"/>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0000" b="0" i="1" u="none" strike="noStrike" kern="1200" cap="none" spc="0" normalizeH="0" baseline="0" noProof="0" dirty="0">
                <a:ln>
                  <a:noFill/>
                </a:ln>
                <a:solidFill>
                  <a:srgbClr val="85CCEC"/>
                </a:solidFill>
                <a:effectLst/>
                <a:uLnTx/>
                <a:uFillTx/>
                <a:latin typeface="Poppins SemiBold" panose="00000700000000000000" pitchFamily="2" charset="0"/>
                <a:ea typeface="+mn-ea"/>
                <a:cs typeface="Poppins SemiBold" panose="00000700000000000000" pitchFamily="2" charset="0"/>
              </a:rPr>
              <a:t>5</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4665261" y="2234356"/>
            <a:ext cx="7709619"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800" b="1" i="1" u="none" strike="noStrike" kern="1200" cap="none" spc="0" normalizeH="0" baseline="0" noProof="0" dirty="0">
                <a:ln>
                  <a:noFill/>
                </a:ln>
                <a:solidFill>
                  <a:prstClr val="white"/>
                </a:solidFill>
                <a:effectLst/>
                <a:uLnTx/>
                <a:uFillTx/>
                <a:latin typeface="Scotia" panose="020B0503020203020204" pitchFamily="34" charset="0"/>
                <a:ea typeface="Noto Sans" panose="020B0502040504020204" pitchFamily="34" charset="0"/>
                <a:cs typeface="Noto Sans" panose="020B0502040504020204" pitchFamily="34" charset="0"/>
              </a:rPr>
              <a:t>Formaliza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800" b="1" i="1" u="none" strike="noStrike" kern="1200" cap="none" spc="0" normalizeH="0" baseline="0" noProof="0" dirty="0">
                <a:ln>
                  <a:noFill/>
                </a:ln>
                <a:solidFill>
                  <a:prstClr val="white"/>
                </a:solidFill>
                <a:effectLst/>
                <a:uLnTx/>
                <a:uFillTx/>
                <a:latin typeface="Scotia" panose="020B0503020203020204" pitchFamily="34" charset="0"/>
                <a:ea typeface="Noto Sans" panose="020B0502040504020204" pitchFamily="34" charset="0"/>
                <a:cs typeface="Noto Sans" panose="020B0502040504020204" pitchFamily="34" charset="0"/>
              </a:rPr>
              <a:t>el crédito</a:t>
            </a:r>
          </a:p>
        </p:txBody>
      </p:sp>
      <p:pic>
        <p:nvPicPr>
          <p:cNvPr id="7" name="Imagen 6" descr="Un dibujo de una cara feliz&#10;&#10;Descripción generada automáticamente con confianza baja">
            <a:hlinkClick r:id="rId2" action="ppaction://hlinksldjump"/>
            <a:extLst>
              <a:ext uri="{FF2B5EF4-FFF2-40B4-BE49-F238E27FC236}">
                <a16:creationId xmlns:a16="http://schemas.microsoft.com/office/drawing/2014/main" id="{2DD7346D-6279-4966-8B7B-6B50BA709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3291541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hlinkClick r:id="rId3" action="ppaction://hlinksldjump"/>
            <a:extLst>
              <a:ext uri="{FF2B5EF4-FFF2-40B4-BE49-F238E27FC236}">
                <a16:creationId xmlns:a16="http://schemas.microsoft.com/office/drawing/2014/main" id="{BF9385FC-DCDD-517D-42F8-D2537450ACF5}"/>
              </a:ext>
            </a:extLst>
          </p:cNvPr>
          <p:cNvSpPr txBox="1"/>
          <p:nvPr/>
        </p:nvSpPr>
        <p:spPr>
          <a:xfrm>
            <a:off x="3709660" y="128320"/>
            <a:ext cx="1849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Formaliza el crédito</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359484" y="733387"/>
            <a:ext cx="3598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Formaliza el crédito</a:t>
            </a:r>
          </a:p>
        </p:txBody>
      </p:sp>
      <p:sp>
        <p:nvSpPr>
          <p:cNvPr id="7" name="TextBox 49">
            <a:extLst>
              <a:ext uri="{FF2B5EF4-FFF2-40B4-BE49-F238E27FC236}">
                <a16:creationId xmlns:a16="http://schemas.microsoft.com/office/drawing/2014/main" id="{6DC876FF-1128-5A68-556F-ECA1A462A799}"/>
              </a:ext>
            </a:extLst>
          </p:cNvPr>
          <p:cNvSpPr txBox="1"/>
          <p:nvPr/>
        </p:nvSpPr>
        <p:spPr>
          <a:xfrm>
            <a:off x="386650" y="1325023"/>
            <a:ext cx="4170232" cy="28497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Recuerda que el folio verde tiene el estatus más reciente.</a:t>
            </a:r>
          </a:p>
        </p:txBody>
      </p:sp>
      <p:sp>
        <p:nvSpPr>
          <p:cNvPr id="8" name="TextBox 49">
            <a:extLst>
              <a:ext uri="{FF2B5EF4-FFF2-40B4-BE49-F238E27FC236}">
                <a16:creationId xmlns:a16="http://schemas.microsoft.com/office/drawing/2014/main" id="{B3B4D10B-E3CF-B033-9266-1F217973C626}"/>
              </a:ext>
            </a:extLst>
          </p:cNvPr>
          <p:cNvSpPr txBox="1"/>
          <p:nvPr/>
        </p:nvSpPr>
        <p:spPr>
          <a:xfrm>
            <a:off x="1302128" y="2016822"/>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Empieza por buscar el folio, puedes ver el procedimiento </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hlinkClick r:id="rId5" action="ppaction://hlinksldjump"/>
              </a:rPr>
              <a:t>aquí.</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9" name="Rectángulo 16">
            <a:extLst>
              <a:ext uri="{FF2B5EF4-FFF2-40B4-BE49-F238E27FC236}">
                <a16:creationId xmlns:a16="http://schemas.microsoft.com/office/drawing/2014/main" id="{EF2E3BB4-B6C6-4C47-7B29-64ADD57E4692}"/>
              </a:ext>
            </a:extLst>
          </p:cNvPr>
          <p:cNvSpPr/>
          <p:nvPr/>
        </p:nvSpPr>
        <p:spPr>
          <a:xfrm flipH="1">
            <a:off x="1109250" y="2659669"/>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0" name="CuadroTexto 19">
            <a:extLst>
              <a:ext uri="{FF2B5EF4-FFF2-40B4-BE49-F238E27FC236}">
                <a16:creationId xmlns:a16="http://schemas.microsoft.com/office/drawing/2014/main" id="{5079433E-184F-0489-9587-F87149DED835}"/>
              </a:ext>
            </a:extLst>
          </p:cNvPr>
          <p:cNvSpPr txBox="1"/>
          <p:nvPr/>
        </p:nvSpPr>
        <p:spPr>
          <a:xfrm>
            <a:off x="162275" y="2651516"/>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02</a:t>
            </a:r>
          </a:p>
        </p:txBody>
      </p:sp>
      <p:sp>
        <p:nvSpPr>
          <p:cNvPr id="13" name="TextBox 49">
            <a:extLst>
              <a:ext uri="{FF2B5EF4-FFF2-40B4-BE49-F238E27FC236}">
                <a16:creationId xmlns:a16="http://schemas.microsoft.com/office/drawing/2014/main" id="{1BFD4B2D-A841-9884-7570-29B93498AB7F}"/>
              </a:ext>
            </a:extLst>
          </p:cNvPr>
          <p:cNvSpPr txBox="1"/>
          <p:nvPr/>
        </p:nvSpPr>
        <p:spPr>
          <a:xfrm>
            <a:off x="1275223" y="2665300"/>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Verifica que el diagrama de estatus se encuentre en la etapa “Cotejo y firma” y haz clic en el ícono azul.</a:t>
            </a:r>
          </a:p>
        </p:txBody>
      </p:sp>
      <p:sp>
        <p:nvSpPr>
          <p:cNvPr id="22" name="Rectángulo 16">
            <a:extLst>
              <a:ext uri="{FF2B5EF4-FFF2-40B4-BE49-F238E27FC236}">
                <a16:creationId xmlns:a16="http://schemas.microsoft.com/office/drawing/2014/main" id="{DF71B677-AA3A-8CD3-D5A8-63584C6A122C}"/>
              </a:ext>
            </a:extLst>
          </p:cNvPr>
          <p:cNvSpPr/>
          <p:nvPr/>
        </p:nvSpPr>
        <p:spPr>
          <a:xfrm flipH="1">
            <a:off x="1109250" y="1971753"/>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1" name="CuadroTexto 19">
            <a:extLst>
              <a:ext uri="{FF2B5EF4-FFF2-40B4-BE49-F238E27FC236}">
                <a16:creationId xmlns:a16="http://schemas.microsoft.com/office/drawing/2014/main" id="{9B695AE2-B231-97F6-84DC-AB1D394CBDB4}"/>
              </a:ext>
            </a:extLst>
          </p:cNvPr>
          <p:cNvSpPr txBox="1"/>
          <p:nvPr/>
        </p:nvSpPr>
        <p:spPr>
          <a:xfrm>
            <a:off x="226425" y="1943630"/>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01</a:t>
            </a:r>
          </a:p>
        </p:txBody>
      </p:sp>
      <p:grpSp>
        <p:nvGrpSpPr>
          <p:cNvPr id="2" name="Grupo 38">
            <a:extLst>
              <a:ext uri="{FF2B5EF4-FFF2-40B4-BE49-F238E27FC236}">
                <a16:creationId xmlns:a16="http://schemas.microsoft.com/office/drawing/2014/main" id="{E61926A5-40C3-CEFE-8D8E-8FD2733F3986}"/>
              </a:ext>
            </a:extLst>
          </p:cNvPr>
          <p:cNvGrpSpPr/>
          <p:nvPr/>
        </p:nvGrpSpPr>
        <p:grpSpPr>
          <a:xfrm>
            <a:off x="4556882" y="1396703"/>
            <a:ext cx="7097486" cy="4189162"/>
            <a:chOff x="4282399" y="2323191"/>
            <a:chExt cx="7097486" cy="4189162"/>
          </a:xfrm>
        </p:grpSpPr>
        <p:grpSp>
          <p:nvGrpSpPr>
            <p:cNvPr id="6" name="Grupo 37">
              <a:extLst>
                <a:ext uri="{FF2B5EF4-FFF2-40B4-BE49-F238E27FC236}">
                  <a16:creationId xmlns:a16="http://schemas.microsoft.com/office/drawing/2014/main" id="{EFE400B1-4A84-B395-7982-6684867C0A15}"/>
                </a:ext>
              </a:extLst>
            </p:cNvPr>
            <p:cNvGrpSpPr/>
            <p:nvPr/>
          </p:nvGrpSpPr>
          <p:grpSpPr>
            <a:xfrm>
              <a:off x="4282399" y="2323191"/>
              <a:ext cx="7097486" cy="4189162"/>
              <a:chOff x="4282399" y="2323191"/>
              <a:chExt cx="7097486" cy="4189162"/>
            </a:xfrm>
          </p:grpSpPr>
          <p:pic>
            <p:nvPicPr>
              <p:cNvPr id="41" name="Imagen 33">
                <a:extLst>
                  <a:ext uri="{FF2B5EF4-FFF2-40B4-BE49-F238E27FC236}">
                    <a16:creationId xmlns:a16="http://schemas.microsoft.com/office/drawing/2014/main" id="{914068F4-F768-A566-12ED-3C259E4AEF32}"/>
                  </a:ext>
                </a:extLst>
              </p:cNvPr>
              <p:cNvPicPr>
                <a:picLocks noChangeAspect="1"/>
              </p:cNvPicPr>
              <p:nvPr/>
            </p:nvPicPr>
            <p:blipFill rotWithShape="1">
              <a:blip r:embed="rId6"/>
              <a:srcRect l="19663" t="18316" r="19033" b="17358"/>
              <a:stretch/>
            </p:blipFill>
            <p:spPr>
              <a:xfrm>
                <a:off x="4282399" y="2323191"/>
                <a:ext cx="7097486" cy="4189162"/>
              </a:xfrm>
              <a:prstGeom prst="rect">
                <a:avLst/>
              </a:prstGeom>
            </p:spPr>
          </p:pic>
          <p:sp>
            <p:nvSpPr>
              <p:cNvPr id="44" name="Rectángulo 1">
                <a:extLst>
                  <a:ext uri="{FF2B5EF4-FFF2-40B4-BE49-F238E27FC236}">
                    <a16:creationId xmlns:a16="http://schemas.microsoft.com/office/drawing/2014/main" id="{11483873-F810-22AA-A5EA-4DB8CF7AF8BF}"/>
                  </a:ext>
                </a:extLst>
              </p:cNvPr>
              <p:cNvSpPr/>
              <p:nvPr/>
            </p:nvSpPr>
            <p:spPr>
              <a:xfrm>
                <a:off x="9678680" y="2496435"/>
                <a:ext cx="1683781"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ángulo 36">
                <a:extLst>
                  <a:ext uri="{FF2B5EF4-FFF2-40B4-BE49-F238E27FC236}">
                    <a16:creationId xmlns:a16="http://schemas.microsoft.com/office/drawing/2014/main" id="{B0B1776D-64E1-5E3B-F5AE-AAE5E90B44DD}"/>
                  </a:ext>
                </a:extLst>
              </p:cNvPr>
              <p:cNvSpPr/>
              <p:nvPr/>
            </p:nvSpPr>
            <p:spPr>
              <a:xfrm>
                <a:off x="10127558" y="2358090"/>
                <a:ext cx="1183343"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CuadroTexto 15">
              <a:extLst>
                <a:ext uri="{FF2B5EF4-FFF2-40B4-BE49-F238E27FC236}">
                  <a16:creationId xmlns:a16="http://schemas.microsoft.com/office/drawing/2014/main" id="{BA047D2D-3C29-557A-A3FF-79C5BFC9E3A1}"/>
                </a:ext>
              </a:extLst>
            </p:cNvPr>
            <p:cNvSpPr txBox="1"/>
            <p:nvPr/>
          </p:nvSpPr>
          <p:spPr>
            <a:xfrm>
              <a:off x="10047609" y="2362189"/>
              <a:ext cx="9749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19" name="CuadroTexto 16">
              <a:extLst>
                <a:ext uri="{FF2B5EF4-FFF2-40B4-BE49-F238E27FC236}">
                  <a16:creationId xmlns:a16="http://schemas.microsoft.com/office/drawing/2014/main" id="{CF20BEE5-4D4C-DD44-1942-F70DDC6C7D9F}"/>
                </a:ext>
              </a:extLst>
            </p:cNvPr>
            <p:cNvSpPr txBox="1"/>
            <p:nvPr/>
          </p:nvSpPr>
          <p:spPr>
            <a:xfrm>
              <a:off x="9604935" y="2545528"/>
              <a:ext cx="82426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pic>
        <p:nvPicPr>
          <p:cNvPr id="47" name="Graphic 46" descr="Cursor with solid fill">
            <a:extLst>
              <a:ext uri="{FF2B5EF4-FFF2-40B4-BE49-F238E27FC236}">
                <a16:creationId xmlns:a16="http://schemas.microsoft.com/office/drawing/2014/main" id="{F7A0EC93-E533-0A77-7059-98BF5A3B8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06461" y="4009697"/>
            <a:ext cx="327282" cy="327282"/>
          </a:xfrm>
          <a:prstGeom prst="rect">
            <a:avLst/>
          </a:prstGeom>
        </p:spPr>
      </p:pic>
      <p:pic>
        <p:nvPicPr>
          <p:cNvPr id="57" name="Imagen 29" descr="Icono&#10;&#10;Descripción generada automáticamente con confianza media">
            <a:hlinkClick r:id="" action="ppaction://hlinkshowjump?jump=firstslide"/>
            <a:extLst>
              <a:ext uri="{FF2B5EF4-FFF2-40B4-BE49-F238E27FC236}">
                <a16:creationId xmlns:a16="http://schemas.microsoft.com/office/drawing/2014/main" id="{A214358F-93D8-201A-DC3A-38D0650E2ED9}"/>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2697" y="41513"/>
            <a:ext cx="437176" cy="402224"/>
          </a:xfrm>
          <a:prstGeom prst="rect">
            <a:avLst/>
          </a:prstGeom>
        </p:spPr>
      </p:pic>
      <p:sp>
        <p:nvSpPr>
          <p:cNvPr id="3" name="Paralelogramo 10">
            <a:hlinkClick r:id="rId3" action="ppaction://hlinksldjump"/>
            <a:extLst>
              <a:ext uri="{FF2B5EF4-FFF2-40B4-BE49-F238E27FC236}">
                <a16:creationId xmlns:a16="http://schemas.microsoft.com/office/drawing/2014/main" id="{349A8B8A-0D8F-C5D7-7475-EF51435D58F6}"/>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3" action="ppaction://hlinksldjump"/>
            <a:extLst>
              <a:ext uri="{FF2B5EF4-FFF2-40B4-BE49-F238E27FC236}">
                <a16:creationId xmlns:a16="http://schemas.microsoft.com/office/drawing/2014/main" id="{CFA491B7-2F78-8E7F-3587-B41FA8AC842E}"/>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1" name="Gráfico 37">
            <a:hlinkClick r:id="rId11" action="ppaction://hlinksldjump"/>
            <a:extLst>
              <a:ext uri="{FF2B5EF4-FFF2-40B4-BE49-F238E27FC236}">
                <a16:creationId xmlns:a16="http://schemas.microsoft.com/office/drawing/2014/main" id="{FBAEF9CE-7589-45D3-C5F6-A62D4CB9A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grpSp>
        <p:nvGrpSpPr>
          <p:cNvPr id="32" name="Grupo 16">
            <a:extLst>
              <a:ext uri="{FF2B5EF4-FFF2-40B4-BE49-F238E27FC236}">
                <a16:creationId xmlns:a16="http://schemas.microsoft.com/office/drawing/2014/main" id="{01BD941F-589A-46AA-91DA-68F4776BC1A3}"/>
              </a:ext>
            </a:extLst>
          </p:cNvPr>
          <p:cNvGrpSpPr/>
          <p:nvPr/>
        </p:nvGrpSpPr>
        <p:grpSpPr>
          <a:xfrm>
            <a:off x="1475433" y="48907"/>
            <a:ext cx="5260538" cy="438691"/>
            <a:chOff x="50358" y="-25225"/>
            <a:chExt cx="5260538" cy="438691"/>
          </a:xfrm>
        </p:grpSpPr>
        <p:sp>
          <p:nvSpPr>
            <p:cNvPr id="34" name="Paralelogramo 17">
              <a:hlinkClick r:id="rId14" action="ppaction://hlinksldjump"/>
              <a:extLst>
                <a:ext uri="{FF2B5EF4-FFF2-40B4-BE49-F238E27FC236}">
                  <a16:creationId xmlns:a16="http://schemas.microsoft.com/office/drawing/2014/main" id="{2EDE27E5-C154-4E7D-A2A6-E668F86FAAA3}"/>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5" name="Paralelogramo 18">
              <a:hlinkClick r:id="rId15" action="ppaction://hlinksldjump"/>
              <a:extLst>
                <a:ext uri="{FF2B5EF4-FFF2-40B4-BE49-F238E27FC236}">
                  <a16:creationId xmlns:a16="http://schemas.microsoft.com/office/drawing/2014/main" id="{0B573850-671F-4030-A748-4302B482243A}"/>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6" name="Paralelogramo 19">
              <a:hlinkClick r:id="rId16" action="ppaction://hlinksldjump"/>
              <a:extLst>
                <a:ext uri="{FF2B5EF4-FFF2-40B4-BE49-F238E27FC236}">
                  <a16:creationId xmlns:a16="http://schemas.microsoft.com/office/drawing/2014/main" id="{F9D65DA9-EABC-495C-98A8-1BD184F33D2E}"/>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7" name="Paralelogramo 20">
              <a:hlinkClick r:id="rId17" action="ppaction://hlinksldjump"/>
              <a:extLst>
                <a:ext uri="{FF2B5EF4-FFF2-40B4-BE49-F238E27FC236}">
                  <a16:creationId xmlns:a16="http://schemas.microsoft.com/office/drawing/2014/main" id="{F5E505DE-401B-46DB-AD31-5A86AC6CE2AA}"/>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8" name="Paralelogramo 27">
              <a:hlinkClick r:id="rId18" action="ppaction://hlinksldjump"/>
              <a:extLst>
                <a:ext uri="{FF2B5EF4-FFF2-40B4-BE49-F238E27FC236}">
                  <a16:creationId xmlns:a16="http://schemas.microsoft.com/office/drawing/2014/main" id="{02A73BF8-B38F-4014-B3BB-F1E9AEF0677E}"/>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9" name="Paralelogramo 29">
              <a:hlinkClick r:id="rId5" action="ppaction://hlinksldjump"/>
              <a:extLst>
                <a:ext uri="{FF2B5EF4-FFF2-40B4-BE49-F238E27FC236}">
                  <a16:creationId xmlns:a16="http://schemas.microsoft.com/office/drawing/2014/main" id="{E5FF6190-925C-4602-B9AC-CCA05EDCB5D5}"/>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933572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157488" y="770923"/>
            <a:ext cx="3598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Formaliza el crédito</a:t>
            </a:r>
          </a:p>
        </p:txBody>
      </p:sp>
      <p:sp>
        <p:nvSpPr>
          <p:cNvPr id="8" name="TextBox 49">
            <a:extLst>
              <a:ext uri="{FF2B5EF4-FFF2-40B4-BE49-F238E27FC236}">
                <a16:creationId xmlns:a16="http://schemas.microsoft.com/office/drawing/2014/main" id="{B3B4D10B-E3CF-B033-9266-1F217973C626}"/>
              </a:ext>
            </a:extLst>
          </p:cNvPr>
          <p:cNvSpPr txBox="1"/>
          <p:nvPr/>
        </p:nvSpPr>
        <p:spPr>
          <a:xfrm>
            <a:off x="1312867" y="1639909"/>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Desde la pantalla del folio, avanza hasta la sección “Expediente digital”</a:t>
            </a:r>
          </a:p>
        </p:txBody>
      </p:sp>
      <p:sp>
        <p:nvSpPr>
          <p:cNvPr id="9" name="Rectángulo 16">
            <a:extLst>
              <a:ext uri="{FF2B5EF4-FFF2-40B4-BE49-F238E27FC236}">
                <a16:creationId xmlns:a16="http://schemas.microsoft.com/office/drawing/2014/main" id="{EF2E3BB4-B6C6-4C47-7B29-64ADD57E4692}"/>
              </a:ext>
            </a:extLst>
          </p:cNvPr>
          <p:cNvSpPr/>
          <p:nvPr/>
        </p:nvSpPr>
        <p:spPr>
          <a:xfrm flipH="1">
            <a:off x="1109250" y="2659669"/>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0" name="CuadroTexto 19">
            <a:extLst>
              <a:ext uri="{FF2B5EF4-FFF2-40B4-BE49-F238E27FC236}">
                <a16:creationId xmlns:a16="http://schemas.microsoft.com/office/drawing/2014/main" id="{5079433E-184F-0489-9587-F87149DED835}"/>
              </a:ext>
            </a:extLst>
          </p:cNvPr>
          <p:cNvSpPr txBox="1"/>
          <p:nvPr/>
        </p:nvSpPr>
        <p:spPr>
          <a:xfrm>
            <a:off x="162275" y="2651516"/>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04</a:t>
            </a:r>
          </a:p>
        </p:txBody>
      </p:sp>
      <p:sp>
        <p:nvSpPr>
          <p:cNvPr id="13" name="TextBox 49">
            <a:extLst>
              <a:ext uri="{FF2B5EF4-FFF2-40B4-BE49-F238E27FC236}">
                <a16:creationId xmlns:a16="http://schemas.microsoft.com/office/drawing/2014/main" id="{1BFD4B2D-A841-9884-7570-29B93498AB7F}"/>
              </a:ext>
            </a:extLst>
          </p:cNvPr>
          <p:cNvSpPr txBox="1"/>
          <p:nvPr/>
        </p:nvSpPr>
        <p:spPr>
          <a:xfrm>
            <a:off x="1308494" y="2587504"/>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Coloca “Documentos de firma” en el buscador para encontrar el kit de firma.</a:t>
            </a:r>
          </a:p>
        </p:txBody>
      </p:sp>
      <p:sp>
        <p:nvSpPr>
          <p:cNvPr id="14" name="TextBox 49">
            <a:extLst>
              <a:ext uri="{FF2B5EF4-FFF2-40B4-BE49-F238E27FC236}">
                <a16:creationId xmlns:a16="http://schemas.microsoft.com/office/drawing/2014/main" id="{F9E0FD8B-FB90-4E66-0B9B-5B32F341822A}"/>
              </a:ext>
            </a:extLst>
          </p:cNvPr>
          <p:cNvSpPr txBox="1"/>
          <p:nvPr/>
        </p:nvSpPr>
        <p:spPr>
          <a:xfrm>
            <a:off x="1306757" y="3779246"/>
            <a:ext cx="3310159" cy="101566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Haz clic en el ícono de la flecha, en la columna “Descargar”, esto guardará el kit de firmas en tu computadora.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hlinkClick r:id="rId4" action="ppaction://hlinksldjump"/>
              </a:rPr>
              <a:t>Puedes ver lo que contiene el kit de firmas aquí.</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endParaRPr>
          </a:p>
        </p:txBody>
      </p:sp>
      <p:sp>
        <p:nvSpPr>
          <p:cNvPr id="18" name="Rectángulo 17">
            <a:extLst>
              <a:ext uri="{FF2B5EF4-FFF2-40B4-BE49-F238E27FC236}">
                <a16:creationId xmlns:a16="http://schemas.microsoft.com/office/drawing/2014/main" id="{B64060A8-B493-14CD-7468-87C2DFBAD0F6}"/>
              </a:ext>
            </a:extLst>
          </p:cNvPr>
          <p:cNvSpPr/>
          <p:nvPr/>
        </p:nvSpPr>
        <p:spPr>
          <a:xfrm>
            <a:off x="1111695" y="3779246"/>
            <a:ext cx="89093" cy="6102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20" name="CuadroTexto 18">
            <a:extLst>
              <a:ext uri="{FF2B5EF4-FFF2-40B4-BE49-F238E27FC236}">
                <a16:creationId xmlns:a16="http://schemas.microsoft.com/office/drawing/2014/main" id="{994E68AB-3A1D-1A77-5B5F-A49429FA5373}"/>
              </a:ext>
            </a:extLst>
          </p:cNvPr>
          <p:cNvSpPr txBox="1"/>
          <p:nvPr/>
        </p:nvSpPr>
        <p:spPr>
          <a:xfrm>
            <a:off x="159881" y="3733384"/>
            <a:ext cx="8748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05</a:t>
            </a:r>
          </a:p>
        </p:txBody>
      </p:sp>
      <p:sp>
        <p:nvSpPr>
          <p:cNvPr id="22" name="Rectángulo 16">
            <a:extLst>
              <a:ext uri="{FF2B5EF4-FFF2-40B4-BE49-F238E27FC236}">
                <a16:creationId xmlns:a16="http://schemas.microsoft.com/office/drawing/2014/main" id="{DF71B677-AA3A-8CD3-D5A8-63584C6A122C}"/>
              </a:ext>
            </a:extLst>
          </p:cNvPr>
          <p:cNvSpPr/>
          <p:nvPr/>
        </p:nvSpPr>
        <p:spPr>
          <a:xfrm flipH="1">
            <a:off x="1090988" y="1607763"/>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1" name="CuadroTexto 19">
            <a:extLst>
              <a:ext uri="{FF2B5EF4-FFF2-40B4-BE49-F238E27FC236}">
                <a16:creationId xmlns:a16="http://schemas.microsoft.com/office/drawing/2014/main" id="{9B695AE2-B231-97F6-84DC-AB1D394CBDB4}"/>
              </a:ext>
            </a:extLst>
          </p:cNvPr>
          <p:cNvSpPr txBox="1"/>
          <p:nvPr/>
        </p:nvSpPr>
        <p:spPr>
          <a:xfrm>
            <a:off x="195042" y="1635537"/>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03</a:t>
            </a:r>
          </a:p>
        </p:txBody>
      </p:sp>
      <p:pic>
        <p:nvPicPr>
          <p:cNvPr id="16" name="Imagen 16">
            <a:extLst>
              <a:ext uri="{FF2B5EF4-FFF2-40B4-BE49-F238E27FC236}">
                <a16:creationId xmlns:a16="http://schemas.microsoft.com/office/drawing/2014/main" id="{BF7B52A8-9BC3-538A-7943-301F2D0943FB}"/>
              </a:ext>
            </a:extLst>
          </p:cNvPr>
          <p:cNvPicPr>
            <a:picLocks noChangeAspect="1"/>
          </p:cNvPicPr>
          <p:nvPr/>
        </p:nvPicPr>
        <p:blipFill rotWithShape="1">
          <a:blip r:embed="rId5"/>
          <a:srcRect l="19076" t="15230" r="20119" b="11958"/>
          <a:stretch/>
        </p:blipFill>
        <p:spPr>
          <a:xfrm>
            <a:off x="4858535" y="948671"/>
            <a:ext cx="6765436" cy="4557125"/>
          </a:xfrm>
          <a:prstGeom prst="rect">
            <a:avLst/>
          </a:prstGeom>
        </p:spPr>
      </p:pic>
      <p:pic>
        <p:nvPicPr>
          <p:cNvPr id="21" name="Graphic 20" descr="Cursor with solid fill">
            <a:extLst>
              <a:ext uri="{FF2B5EF4-FFF2-40B4-BE49-F238E27FC236}">
                <a16:creationId xmlns:a16="http://schemas.microsoft.com/office/drawing/2014/main" id="{90DB714D-E3D2-EB10-87D1-622CBD5E2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243" y="4277629"/>
            <a:ext cx="327282" cy="327282"/>
          </a:xfrm>
          <a:prstGeom prst="rect">
            <a:avLst/>
          </a:prstGeom>
        </p:spPr>
      </p:pic>
      <p:sp>
        <p:nvSpPr>
          <p:cNvPr id="23" name="Rectangle 22">
            <a:extLst>
              <a:ext uri="{FF2B5EF4-FFF2-40B4-BE49-F238E27FC236}">
                <a16:creationId xmlns:a16="http://schemas.microsoft.com/office/drawing/2014/main" id="{06A817AD-50CE-2A08-CEC1-324CB729E19A}"/>
              </a:ext>
            </a:extLst>
          </p:cNvPr>
          <p:cNvSpPr/>
          <p:nvPr/>
        </p:nvSpPr>
        <p:spPr>
          <a:xfrm>
            <a:off x="10069975" y="3993266"/>
            <a:ext cx="1412111" cy="277792"/>
          </a:xfrm>
          <a:prstGeom prst="rect">
            <a:avLst/>
          </a:prstGeom>
          <a:noFill/>
          <a:ln w="38100">
            <a:solidFill>
              <a:srgbClr val="85C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7">
            <a:hlinkClick r:id="rId8" action="ppaction://hlinksldjump"/>
            <a:extLst>
              <a:ext uri="{FF2B5EF4-FFF2-40B4-BE49-F238E27FC236}">
                <a16:creationId xmlns:a16="http://schemas.microsoft.com/office/drawing/2014/main" id="{CCA182D6-00BB-D48E-CE85-388608011938}"/>
              </a:ext>
            </a:extLst>
          </p:cNvPr>
          <p:cNvSpPr txBox="1"/>
          <p:nvPr/>
        </p:nvSpPr>
        <p:spPr>
          <a:xfrm>
            <a:off x="3709660" y="128320"/>
            <a:ext cx="1849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Formaliza el crédito</a:t>
            </a: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4F3FCE65-2363-71E0-8DBD-E06986C03EAF}"/>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2697" y="41513"/>
            <a:ext cx="437176" cy="402224"/>
          </a:xfrm>
          <a:prstGeom prst="rect">
            <a:avLst/>
          </a:prstGeom>
        </p:spPr>
      </p:pic>
      <p:sp>
        <p:nvSpPr>
          <p:cNvPr id="2" name="Paralelogramo 10">
            <a:hlinkClick r:id="rId8" action="ppaction://hlinksldjump"/>
            <a:extLst>
              <a:ext uri="{FF2B5EF4-FFF2-40B4-BE49-F238E27FC236}">
                <a16:creationId xmlns:a16="http://schemas.microsoft.com/office/drawing/2014/main" id="{DE588325-13E2-289B-EA1E-19A7F1C2DEC3}"/>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8" action="ppaction://hlinksldjump"/>
            <a:extLst>
              <a:ext uri="{FF2B5EF4-FFF2-40B4-BE49-F238E27FC236}">
                <a16:creationId xmlns:a16="http://schemas.microsoft.com/office/drawing/2014/main" id="{376DB41D-A063-30F7-7255-FDF13A62AAFF}"/>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11" action="ppaction://hlinksldjump"/>
            <a:extLst>
              <a:ext uri="{FF2B5EF4-FFF2-40B4-BE49-F238E27FC236}">
                <a16:creationId xmlns:a16="http://schemas.microsoft.com/office/drawing/2014/main" id="{2E3B4309-29B4-3CFB-603F-5E208B69FE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grpSp>
        <p:nvGrpSpPr>
          <p:cNvPr id="30" name="Grupo 16">
            <a:extLst>
              <a:ext uri="{FF2B5EF4-FFF2-40B4-BE49-F238E27FC236}">
                <a16:creationId xmlns:a16="http://schemas.microsoft.com/office/drawing/2014/main" id="{8B3F35BE-5B32-46A4-8B07-C622AB0EEAAC}"/>
              </a:ext>
            </a:extLst>
          </p:cNvPr>
          <p:cNvGrpSpPr/>
          <p:nvPr/>
        </p:nvGrpSpPr>
        <p:grpSpPr>
          <a:xfrm>
            <a:off x="1475433" y="48907"/>
            <a:ext cx="5260538" cy="438691"/>
            <a:chOff x="50358" y="-25225"/>
            <a:chExt cx="5260538" cy="438691"/>
          </a:xfrm>
        </p:grpSpPr>
        <p:sp>
          <p:nvSpPr>
            <p:cNvPr id="32" name="Paralelogramo 17">
              <a:hlinkClick r:id="rId14" action="ppaction://hlinksldjump"/>
              <a:extLst>
                <a:ext uri="{FF2B5EF4-FFF2-40B4-BE49-F238E27FC236}">
                  <a16:creationId xmlns:a16="http://schemas.microsoft.com/office/drawing/2014/main" id="{A8A27441-62C6-4D62-8A4D-36C726F8C3B9}"/>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4" name="Paralelogramo 18">
              <a:hlinkClick r:id="rId15" action="ppaction://hlinksldjump"/>
              <a:extLst>
                <a:ext uri="{FF2B5EF4-FFF2-40B4-BE49-F238E27FC236}">
                  <a16:creationId xmlns:a16="http://schemas.microsoft.com/office/drawing/2014/main" id="{85DB36D3-BD7C-48C6-88A0-93BA7431F584}"/>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5" name="Paralelogramo 19">
              <a:hlinkClick r:id="rId16" action="ppaction://hlinksldjump"/>
              <a:extLst>
                <a:ext uri="{FF2B5EF4-FFF2-40B4-BE49-F238E27FC236}">
                  <a16:creationId xmlns:a16="http://schemas.microsoft.com/office/drawing/2014/main" id="{8DF2BD61-1264-4487-BFFF-FAC90B32133A}"/>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6" name="Paralelogramo 20">
              <a:hlinkClick r:id="rId17" action="ppaction://hlinksldjump"/>
              <a:extLst>
                <a:ext uri="{FF2B5EF4-FFF2-40B4-BE49-F238E27FC236}">
                  <a16:creationId xmlns:a16="http://schemas.microsoft.com/office/drawing/2014/main" id="{5A9AD7EC-536B-4429-A449-8C057D790B8F}"/>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7" name="Paralelogramo 27">
              <a:hlinkClick r:id="rId18" action="ppaction://hlinksldjump"/>
              <a:extLst>
                <a:ext uri="{FF2B5EF4-FFF2-40B4-BE49-F238E27FC236}">
                  <a16:creationId xmlns:a16="http://schemas.microsoft.com/office/drawing/2014/main" id="{EBD372A5-BC5E-4F5C-B0E6-0A1C3A5D0109}"/>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8" name="Paralelogramo 29">
              <a:hlinkClick r:id="rId19" action="ppaction://hlinksldjump"/>
              <a:extLst>
                <a:ext uri="{FF2B5EF4-FFF2-40B4-BE49-F238E27FC236}">
                  <a16:creationId xmlns:a16="http://schemas.microsoft.com/office/drawing/2014/main" id="{7B051C7E-1445-432D-BBFA-492BFC38A3A4}"/>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5834945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157488" y="770923"/>
            <a:ext cx="3598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Formaliza el crédito</a:t>
            </a:r>
          </a:p>
        </p:txBody>
      </p:sp>
      <p:sp>
        <p:nvSpPr>
          <p:cNvPr id="8" name="TextBox 49">
            <a:extLst>
              <a:ext uri="{FF2B5EF4-FFF2-40B4-BE49-F238E27FC236}">
                <a16:creationId xmlns:a16="http://schemas.microsoft.com/office/drawing/2014/main" id="{B3B4D10B-E3CF-B033-9266-1F217973C626}"/>
              </a:ext>
            </a:extLst>
          </p:cNvPr>
          <p:cNvSpPr txBox="1"/>
          <p:nvPr/>
        </p:nvSpPr>
        <p:spPr>
          <a:xfrm>
            <a:off x="1312867" y="1639909"/>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Firma los documentos con tu cliente y escanéalos.</a:t>
            </a:r>
          </a:p>
        </p:txBody>
      </p:sp>
      <p:sp>
        <p:nvSpPr>
          <p:cNvPr id="9" name="Rectángulo 16">
            <a:extLst>
              <a:ext uri="{FF2B5EF4-FFF2-40B4-BE49-F238E27FC236}">
                <a16:creationId xmlns:a16="http://schemas.microsoft.com/office/drawing/2014/main" id="{EF2E3BB4-B6C6-4C47-7B29-64ADD57E4692}"/>
              </a:ext>
            </a:extLst>
          </p:cNvPr>
          <p:cNvSpPr/>
          <p:nvPr/>
        </p:nvSpPr>
        <p:spPr>
          <a:xfrm flipH="1">
            <a:off x="1109250" y="2659669"/>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0" name="CuadroTexto 19">
            <a:extLst>
              <a:ext uri="{FF2B5EF4-FFF2-40B4-BE49-F238E27FC236}">
                <a16:creationId xmlns:a16="http://schemas.microsoft.com/office/drawing/2014/main" id="{5079433E-184F-0489-9587-F87149DED835}"/>
              </a:ext>
            </a:extLst>
          </p:cNvPr>
          <p:cNvSpPr txBox="1"/>
          <p:nvPr/>
        </p:nvSpPr>
        <p:spPr>
          <a:xfrm>
            <a:off x="162275" y="2651516"/>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07</a:t>
            </a:r>
          </a:p>
        </p:txBody>
      </p:sp>
      <p:sp>
        <p:nvSpPr>
          <p:cNvPr id="13" name="TextBox 49">
            <a:extLst>
              <a:ext uri="{FF2B5EF4-FFF2-40B4-BE49-F238E27FC236}">
                <a16:creationId xmlns:a16="http://schemas.microsoft.com/office/drawing/2014/main" id="{1BFD4B2D-A841-9884-7570-29B93498AB7F}"/>
              </a:ext>
            </a:extLst>
          </p:cNvPr>
          <p:cNvSpPr txBox="1"/>
          <p:nvPr/>
        </p:nvSpPr>
        <p:spPr>
          <a:xfrm>
            <a:off x="1306757" y="2700563"/>
            <a:ext cx="2726052"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En la sección “Expediente digital”, haz clic en la pestaña del mismo nombre.</a:t>
            </a:r>
          </a:p>
        </p:txBody>
      </p:sp>
      <p:sp>
        <p:nvSpPr>
          <p:cNvPr id="14" name="TextBox 49">
            <a:extLst>
              <a:ext uri="{FF2B5EF4-FFF2-40B4-BE49-F238E27FC236}">
                <a16:creationId xmlns:a16="http://schemas.microsoft.com/office/drawing/2014/main" id="{F9E0FD8B-FB90-4E66-0B9B-5B32F341822A}"/>
              </a:ext>
            </a:extLst>
          </p:cNvPr>
          <p:cNvSpPr txBox="1"/>
          <p:nvPr/>
        </p:nvSpPr>
        <p:spPr>
          <a:xfrm>
            <a:off x="1306757" y="3815964"/>
            <a:ext cx="3310159"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a:cs typeface="Noto Sans"/>
              </a:rPr>
              <a:t>En el combo de categoría, selecciona “Documentos complementarios.</a:t>
            </a:r>
          </a:p>
        </p:txBody>
      </p:sp>
      <p:sp>
        <p:nvSpPr>
          <p:cNvPr id="18" name="Rectángulo 17">
            <a:extLst>
              <a:ext uri="{FF2B5EF4-FFF2-40B4-BE49-F238E27FC236}">
                <a16:creationId xmlns:a16="http://schemas.microsoft.com/office/drawing/2014/main" id="{B64060A8-B493-14CD-7468-87C2DFBAD0F6}"/>
              </a:ext>
            </a:extLst>
          </p:cNvPr>
          <p:cNvSpPr/>
          <p:nvPr/>
        </p:nvSpPr>
        <p:spPr>
          <a:xfrm>
            <a:off x="1111695" y="3779246"/>
            <a:ext cx="89093" cy="6102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20" name="CuadroTexto 18">
            <a:extLst>
              <a:ext uri="{FF2B5EF4-FFF2-40B4-BE49-F238E27FC236}">
                <a16:creationId xmlns:a16="http://schemas.microsoft.com/office/drawing/2014/main" id="{994E68AB-3A1D-1A77-5B5F-A49429FA5373}"/>
              </a:ext>
            </a:extLst>
          </p:cNvPr>
          <p:cNvSpPr txBox="1"/>
          <p:nvPr/>
        </p:nvSpPr>
        <p:spPr>
          <a:xfrm>
            <a:off x="159881" y="3733384"/>
            <a:ext cx="8748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08</a:t>
            </a:r>
          </a:p>
        </p:txBody>
      </p:sp>
      <p:sp>
        <p:nvSpPr>
          <p:cNvPr id="22" name="Rectángulo 16">
            <a:extLst>
              <a:ext uri="{FF2B5EF4-FFF2-40B4-BE49-F238E27FC236}">
                <a16:creationId xmlns:a16="http://schemas.microsoft.com/office/drawing/2014/main" id="{DF71B677-AA3A-8CD3-D5A8-63584C6A122C}"/>
              </a:ext>
            </a:extLst>
          </p:cNvPr>
          <p:cNvSpPr/>
          <p:nvPr/>
        </p:nvSpPr>
        <p:spPr>
          <a:xfrm flipH="1">
            <a:off x="1090988" y="1607763"/>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1" name="CuadroTexto 19">
            <a:extLst>
              <a:ext uri="{FF2B5EF4-FFF2-40B4-BE49-F238E27FC236}">
                <a16:creationId xmlns:a16="http://schemas.microsoft.com/office/drawing/2014/main" id="{9B695AE2-B231-97F6-84DC-AB1D394CBDB4}"/>
              </a:ext>
            </a:extLst>
          </p:cNvPr>
          <p:cNvSpPr txBox="1"/>
          <p:nvPr/>
        </p:nvSpPr>
        <p:spPr>
          <a:xfrm>
            <a:off x="195042" y="1635537"/>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06</a:t>
            </a:r>
          </a:p>
        </p:txBody>
      </p:sp>
      <p:pic>
        <p:nvPicPr>
          <p:cNvPr id="2" name="Imagen 31">
            <a:extLst>
              <a:ext uri="{FF2B5EF4-FFF2-40B4-BE49-F238E27FC236}">
                <a16:creationId xmlns:a16="http://schemas.microsoft.com/office/drawing/2014/main" id="{2676E55E-AAB2-749E-28B8-70A149EDA13B}"/>
              </a:ext>
            </a:extLst>
          </p:cNvPr>
          <p:cNvPicPr>
            <a:picLocks noChangeAspect="1"/>
          </p:cNvPicPr>
          <p:nvPr/>
        </p:nvPicPr>
        <p:blipFill rotWithShape="1">
          <a:blip r:embed="rId4"/>
          <a:srcRect l="19432" t="33093" r="20917" b="20176"/>
          <a:stretch/>
        </p:blipFill>
        <p:spPr>
          <a:xfrm>
            <a:off x="4338091" y="1559838"/>
            <a:ext cx="7272662" cy="3204780"/>
          </a:xfrm>
          <a:prstGeom prst="rect">
            <a:avLst/>
          </a:prstGeom>
        </p:spPr>
      </p:pic>
      <p:sp>
        <p:nvSpPr>
          <p:cNvPr id="23" name="Rectangle 22">
            <a:extLst>
              <a:ext uri="{FF2B5EF4-FFF2-40B4-BE49-F238E27FC236}">
                <a16:creationId xmlns:a16="http://schemas.microsoft.com/office/drawing/2014/main" id="{06A817AD-50CE-2A08-CEC1-324CB729E19A}"/>
              </a:ext>
            </a:extLst>
          </p:cNvPr>
          <p:cNvSpPr/>
          <p:nvPr/>
        </p:nvSpPr>
        <p:spPr>
          <a:xfrm>
            <a:off x="4428961" y="2903140"/>
            <a:ext cx="1412111" cy="1286088"/>
          </a:xfrm>
          <a:prstGeom prst="rect">
            <a:avLst/>
          </a:prstGeom>
          <a:noFill/>
          <a:ln w="38100">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descr="Cursor with solid fill">
            <a:extLst>
              <a:ext uri="{FF2B5EF4-FFF2-40B4-BE49-F238E27FC236}">
                <a16:creationId xmlns:a16="http://schemas.microsoft.com/office/drawing/2014/main" id="{90DB714D-E3D2-EB10-87D1-622CBD5E20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3482" y="2343423"/>
            <a:ext cx="327282" cy="327282"/>
          </a:xfrm>
          <a:prstGeom prst="rect">
            <a:avLst/>
          </a:prstGeom>
        </p:spPr>
      </p:pic>
      <p:sp>
        <p:nvSpPr>
          <p:cNvPr id="4" name="CuadroTexto 27">
            <a:hlinkClick r:id="rId7" action="ppaction://hlinksldjump"/>
            <a:extLst>
              <a:ext uri="{FF2B5EF4-FFF2-40B4-BE49-F238E27FC236}">
                <a16:creationId xmlns:a16="http://schemas.microsoft.com/office/drawing/2014/main" id="{50759C2B-4AD6-0D38-B6A5-D810E10E8B38}"/>
              </a:ext>
            </a:extLst>
          </p:cNvPr>
          <p:cNvSpPr txBox="1"/>
          <p:nvPr/>
        </p:nvSpPr>
        <p:spPr>
          <a:xfrm>
            <a:off x="3709660" y="128320"/>
            <a:ext cx="1849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Formaliza el crédito</a:t>
            </a:r>
          </a:p>
        </p:txBody>
      </p:sp>
      <p:pic>
        <p:nvPicPr>
          <p:cNvPr id="25" name="Imagen 29" descr="Icono&#10;&#10;Descripción generada automáticamente con confianza media">
            <a:hlinkClick r:id="" action="ppaction://hlinkshowjump?jump=firstslide"/>
            <a:extLst>
              <a:ext uri="{FF2B5EF4-FFF2-40B4-BE49-F238E27FC236}">
                <a16:creationId xmlns:a16="http://schemas.microsoft.com/office/drawing/2014/main" id="{D7B03855-5918-55ED-1B4E-CAA6C4AF97E2}"/>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2697" y="41513"/>
            <a:ext cx="437176" cy="402224"/>
          </a:xfrm>
          <a:prstGeom prst="rect">
            <a:avLst/>
          </a:prstGeom>
        </p:spPr>
      </p:pic>
      <p:sp>
        <p:nvSpPr>
          <p:cNvPr id="3" name="Paralelogramo 10">
            <a:hlinkClick r:id="rId7" action="ppaction://hlinksldjump"/>
            <a:extLst>
              <a:ext uri="{FF2B5EF4-FFF2-40B4-BE49-F238E27FC236}">
                <a16:creationId xmlns:a16="http://schemas.microsoft.com/office/drawing/2014/main" id="{479D1150-AB85-B283-C3E9-1A387D1A8C12}"/>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16" name="Paralelogramo 32">
            <a:hlinkClick r:id="rId7" action="ppaction://hlinksldjump"/>
            <a:extLst>
              <a:ext uri="{FF2B5EF4-FFF2-40B4-BE49-F238E27FC236}">
                <a16:creationId xmlns:a16="http://schemas.microsoft.com/office/drawing/2014/main" id="{64B965AC-CD1C-1148-52E7-1A2A347BB914}"/>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7" name="Gráfico 37">
            <a:hlinkClick r:id="rId10" action="ppaction://hlinksldjump"/>
            <a:extLst>
              <a:ext uri="{FF2B5EF4-FFF2-40B4-BE49-F238E27FC236}">
                <a16:creationId xmlns:a16="http://schemas.microsoft.com/office/drawing/2014/main" id="{7E0783F0-A6F8-D508-8113-F78E8665EC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9" name="Grupo 16">
            <a:extLst>
              <a:ext uri="{FF2B5EF4-FFF2-40B4-BE49-F238E27FC236}">
                <a16:creationId xmlns:a16="http://schemas.microsoft.com/office/drawing/2014/main" id="{85CF008C-D467-41DE-9C6D-FC06BF5A117A}"/>
              </a:ext>
            </a:extLst>
          </p:cNvPr>
          <p:cNvGrpSpPr/>
          <p:nvPr/>
        </p:nvGrpSpPr>
        <p:grpSpPr>
          <a:xfrm>
            <a:off x="1475433" y="48907"/>
            <a:ext cx="5260538" cy="438691"/>
            <a:chOff x="50358" y="-25225"/>
            <a:chExt cx="5260538" cy="438691"/>
          </a:xfrm>
        </p:grpSpPr>
        <p:sp>
          <p:nvSpPr>
            <p:cNvPr id="30" name="Paralelogramo 17">
              <a:hlinkClick r:id="rId13" action="ppaction://hlinksldjump"/>
              <a:extLst>
                <a:ext uri="{FF2B5EF4-FFF2-40B4-BE49-F238E27FC236}">
                  <a16:creationId xmlns:a16="http://schemas.microsoft.com/office/drawing/2014/main" id="{464DF101-7239-40CA-A097-76787BBFE8FB}"/>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2" name="Paralelogramo 18">
              <a:hlinkClick r:id="rId14" action="ppaction://hlinksldjump"/>
              <a:extLst>
                <a:ext uri="{FF2B5EF4-FFF2-40B4-BE49-F238E27FC236}">
                  <a16:creationId xmlns:a16="http://schemas.microsoft.com/office/drawing/2014/main" id="{0502203C-E7F8-4472-A019-C2AD67ECE223}"/>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15" action="ppaction://hlinksldjump"/>
              <a:extLst>
                <a:ext uri="{FF2B5EF4-FFF2-40B4-BE49-F238E27FC236}">
                  <a16:creationId xmlns:a16="http://schemas.microsoft.com/office/drawing/2014/main" id="{64A93B4E-EB3F-4197-8F22-7A7EEF1862E1}"/>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16" action="ppaction://hlinksldjump"/>
              <a:extLst>
                <a:ext uri="{FF2B5EF4-FFF2-40B4-BE49-F238E27FC236}">
                  <a16:creationId xmlns:a16="http://schemas.microsoft.com/office/drawing/2014/main" id="{1C84066A-EFCC-47F0-A878-5AE756371DE9}"/>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17" action="ppaction://hlinksldjump"/>
              <a:extLst>
                <a:ext uri="{FF2B5EF4-FFF2-40B4-BE49-F238E27FC236}">
                  <a16:creationId xmlns:a16="http://schemas.microsoft.com/office/drawing/2014/main" id="{63A662C8-2E8A-4235-BC46-812D00A61BB3}"/>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18" action="ppaction://hlinksldjump"/>
              <a:extLst>
                <a:ext uri="{FF2B5EF4-FFF2-40B4-BE49-F238E27FC236}">
                  <a16:creationId xmlns:a16="http://schemas.microsoft.com/office/drawing/2014/main" id="{86FBE8E5-9D41-4FB3-B0B7-942951B405DF}"/>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73816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E4FF"/>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r>
              <a:rPr lang="es-MX" sz="70000" i="1" dirty="0">
                <a:solidFill>
                  <a:srgbClr val="84CCED"/>
                </a:solidFill>
                <a:latin typeface="Poppins SemiBold" panose="00000700000000000000" pitchFamily="2" charset="0"/>
                <a:cs typeface="Poppins SemiBold" panose="00000700000000000000" pitchFamily="2" charset="0"/>
              </a:rPr>
              <a:t>0</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2851150" y="1905506"/>
            <a:ext cx="6489700" cy="3046988"/>
          </a:xfrm>
          <a:prstGeom prst="rect">
            <a:avLst/>
          </a:prstGeom>
          <a:noFill/>
        </p:spPr>
        <p:txBody>
          <a:bodyPr wrap="square" rtlCol="0">
            <a:spAutoFit/>
          </a:bodyPr>
          <a:lstStyle/>
          <a:p>
            <a:pPr algn="ctr"/>
            <a:r>
              <a:rPr lang="es-MX" sz="9600" b="1" dirty="0">
                <a:solidFill>
                  <a:schemeClr val="bg1"/>
                </a:solidFill>
                <a:latin typeface="Scotia Headline" panose="020B0503020203020204" pitchFamily="34" charset="0"/>
                <a:cs typeface="Poppins SemiBold" panose="00000700000000000000" pitchFamily="2" charset="0"/>
              </a:rPr>
              <a:t>Antes de empezar</a:t>
            </a:r>
          </a:p>
        </p:txBody>
      </p:sp>
      <p:pic>
        <p:nvPicPr>
          <p:cNvPr id="6" name="Imagen 5" descr="Un dibujo de una cara feliz&#10;&#10;Descripción generada automáticamente con confianza baja">
            <a:hlinkClick r:id="rId2" action="ppaction://hlinksldjump"/>
            <a:extLst>
              <a:ext uri="{FF2B5EF4-FFF2-40B4-BE49-F238E27FC236}">
                <a16:creationId xmlns:a16="http://schemas.microsoft.com/office/drawing/2014/main" id="{1956D1B6-38C2-9FF7-561F-0F41EFA68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178765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157488" y="770923"/>
            <a:ext cx="3598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Formaliza el crédito</a:t>
            </a:r>
          </a:p>
        </p:txBody>
      </p:sp>
      <p:sp>
        <p:nvSpPr>
          <p:cNvPr id="8" name="TextBox 49">
            <a:extLst>
              <a:ext uri="{FF2B5EF4-FFF2-40B4-BE49-F238E27FC236}">
                <a16:creationId xmlns:a16="http://schemas.microsoft.com/office/drawing/2014/main" id="{B3B4D10B-E3CF-B033-9266-1F217973C626}"/>
              </a:ext>
            </a:extLst>
          </p:cNvPr>
          <p:cNvSpPr txBox="1"/>
          <p:nvPr/>
        </p:nvSpPr>
        <p:spPr>
          <a:xfrm>
            <a:off x="1306757" y="1488573"/>
            <a:ext cx="2648621"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En el combo ”Documento” selecciona la opción liquidación de gastos de crédito hipotecario debidamente firmada. </a:t>
            </a:r>
          </a:p>
        </p:txBody>
      </p:sp>
      <p:sp>
        <p:nvSpPr>
          <p:cNvPr id="9" name="Rectángulo 16">
            <a:extLst>
              <a:ext uri="{FF2B5EF4-FFF2-40B4-BE49-F238E27FC236}">
                <a16:creationId xmlns:a16="http://schemas.microsoft.com/office/drawing/2014/main" id="{EF2E3BB4-B6C6-4C47-7B29-64ADD57E4692}"/>
              </a:ext>
            </a:extLst>
          </p:cNvPr>
          <p:cNvSpPr/>
          <p:nvPr/>
        </p:nvSpPr>
        <p:spPr>
          <a:xfrm flipH="1">
            <a:off x="1109250" y="2659669"/>
            <a:ext cx="89093" cy="577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0" name="CuadroTexto 19">
            <a:extLst>
              <a:ext uri="{FF2B5EF4-FFF2-40B4-BE49-F238E27FC236}">
                <a16:creationId xmlns:a16="http://schemas.microsoft.com/office/drawing/2014/main" id="{5079433E-184F-0489-9587-F87149DED835}"/>
              </a:ext>
            </a:extLst>
          </p:cNvPr>
          <p:cNvSpPr txBox="1"/>
          <p:nvPr/>
        </p:nvSpPr>
        <p:spPr>
          <a:xfrm>
            <a:off x="162275" y="2651516"/>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10</a:t>
            </a:r>
          </a:p>
        </p:txBody>
      </p:sp>
      <p:sp>
        <p:nvSpPr>
          <p:cNvPr id="13" name="TextBox 49">
            <a:extLst>
              <a:ext uri="{FF2B5EF4-FFF2-40B4-BE49-F238E27FC236}">
                <a16:creationId xmlns:a16="http://schemas.microsoft.com/office/drawing/2014/main" id="{1BFD4B2D-A841-9884-7570-29B93498AB7F}"/>
              </a:ext>
            </a:extLst>
          </p:cNvPr>
          <p:cNvSpPr txBox="1"/>
          <p:nvPr/>
        </p:nvSpPr>
        <p:spPr>
          <a:xfrm>
            <a:off x="1306757" y="2640294"/>
            <a:ext cx="272605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Carga el kit firmado con el botón “Seleccionar archivo” y luego “Subir archivo”</a:t>
            </a:r>
          </a:p>
        </p:txBody>
      </p:sp>
      <p:sp>
        <p:nvSpPr>
          <p:cNvPr id="22" name="Rectángulo 16">
            <a:extLst>
              <a:ext uri="{FF2B5EF4-FFF2-40B4-BE49-F238E27FC236}">
                <a16:creationId xmlns:a16="http://schemas.microsoft.com/office/drawing/2014/main" id="{DF71B677-AA3A-8CD3-D5A8-63584C6A122C}"/>
              </a:ext>
            </a:extLst>
          </p:cNvPr>
          <p:cNvSpPr/>
          <p:nvPr/>
        </p:nvSpPr>
        <p:spPr>
          <a:xfrm flipH="1">
            <a:off x="1090988" y="1607763"/>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31" name="CuadroTexto 19">
            <a:extLst>
              <a:ext uri="{FF2B5EF4-FFF2-40B4-BE49-F238E27FC236}">
                <a16:creationId xmlns:a16="http://schemas.microsoft.com/office/drawing/2014/main" id="{9B695AE2-B231-97F6-84DC-AB1D394CBDB4}"/>
              </a:ext>
            </a:extLst>
          </p:cNvPr>
          <p:cNvSpPr txBox="1"/>
          <p:nvPr/>
        </p:nvSpPr>
        <p:spPr>
          <a:xfrm>
            <a:off x="195042" y="1635537"/>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09</a:t>
            </a:r>
          </a:p>
        </p:txBody>
      </p:sp>
      <p:pic>
        <p:nvPicPr>
          <p:cNvPr id="4" name="Imagen 33">
            <a:extLst>
              <a:ext uri="{FF2B5EF4-FFF2-40B4-BE49-F238E27FC236}">
                <a16:creationId xmlns:a16="http://schemas.microsoft.com/office/drawing/2014/main" id="{3A90FE90-DA6C-6D88-5D58-0DC259735587}"/>
              </a:ext>
            </a:extLst>
          </p:cNvPr>
          <p:cNvPicPr>
            <a:picLocks noChangeAspect="1"/>
          </p:cNvPicPr>
          <p:nvPr/>
        </p:nvPicPr>
        <p:blipFill rotWithShape="1">
          <a:blip r:embed="rId4"/>
          <a:srcRect l="19803" t="16333" r="20097" b="36375"/>
          <a:stretch/>
        </p:blipFill>
        <p:spPr>
          <a:xfrm>
            <a:off x="4196998" y="1650634"/>
            <a:ext cx="7855446" cy="3477028"/>
          </a:xfrm>
          <a:prstGeom prst="rect">
            <a:avLst/>
          </a:prstGeom>
        </p:spPr>
      </p:pic>
      <p:pic>
        <p:nvPicPr>
          <p:cNvPr id="6" name="Graphic 5" descr="Cursor with solid fill">
            <a:extLst>
              <a:ext uri="{FF2B5EF4-FFF2-40B4-BE49-F238E27FC236}">
                <a16:creationId xmlns:a16="http://schemas.microsoft.com/office/drawing/2014/main" id="{580CD1AF-4AC2-7862-EB3E-02EF2800A2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07110" y="4363609"/>
            <a:ext cx="327282" cy="327282"/>
          </a:xfrm>
          <a:prstGeom prst="rect">
            <a:avLst/>
          </a:prstGeom>
        </p:spPr>
      </p:pic>
      <p:sp>
        <p:nvSpPr>
          <p:cNvPr id="7" name="CuadroTexto 27">
            <a:hlinkClick r:id="rId7" action="ppaction://hlinksldjump"/>
            <a:extLst>
              <a:ext uri="{FF2B5EF4-FFF2-40B4-BE49-F238E27FC236}">
                <a16:creationId xmlns:a16="http://schemas.microsoft.com/office/drawing/2014/main" id="{7C36584E-2D0A-F764-96C5-B868B9CD233C}"/>
              </a:ext>
            </a:extLst>
          </p:cNvPr>
          <p:cNvSpPr txBox="1"/>
          <p:nvPr/>
        </p:nvSpPr>
        <p:spPr>
          <a:xfrm>
            <a:off x="3709660" y="128320"/>
            <a:ext cx="1849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Formaliza el crédito</a:t>
            </a:r>
          </a:p>
        </p:txBody>
      </p:sp>
      <p:pic>
        <p:nvPicPr>
          <p:cNvPr id="26" name="Imagen 29" descr="Icono&#10;&#10;Descripción generada automáticamente con confianza media">
            <a:hlinkClick r:id="" action="ppaction://hlinkshowjump?jump=firstslide"/>
            <a:extLst>
              <a:ext uri="{FF2B5EF4-FFF2-40B4-BE49-F238E27FC236}">
                <a16:creationId xmlns:a16="http://schemas.microsoft.com/office/drawing/2014/main" id="{72F08412-418A-ACCE-1D83-41A6EDD7F5BD}"/>
              </a:ext>
            </a:extLst>
          </p:cNvPr>
          <p:cNvPicPr>
            <a:picLocks noChangeAspect="1"/>
          </p:cNvPicPr>
          <p:nvPr/>
        </p:nvPicPr>
        <p:blipFill rotWithShape="1">
          <a:blip r:embed="rId8">
            <a:alphaModFix amt="70000"/>
            <a:duotone>
              <a:prstClr val="black"/>
              <a:schemeClr val="tx2">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2697" y="41513"/>
            <a:ext cx="437176" cy="402224"/>
          </a:xfrm>
          <a:prstGeom prst="rect">
            <a:avLst/>
          </a:prstGeom>
        </p:spPr>
      </p:pic>
      <p:sp>
        <p:nvSpPr>
          <p:cNvPr id="2" name="Paralelogramo 10">
            <a:hlinkClick r:id="rId7" action="ppaction://hlinksldjump"/>
            <a:extLst>
              <a:ext uri="{FF2B5EF4-FFF2-40B4-BE49-F238E27FC236}">
                <a16:creationId xmlns:a16="http://schemas.microsoft.com/office/drawing/2014/main" id="{69E649CE-E9D1-39D6-84B3-FE3DAA67F05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7" action="ppaction://hlinksldjump"/>
            <a:extLst>
              <a:ext uri="{FF2B5EF4-FFF2-40B4-BE49-F238E27FC236}">
                <a16:creationId xmlns:a16="http://schemas.microsoft.com/office/drawing/2014/main" id="{DD02C71A-AD36-2133-9CAD-728DE65246B9}"/>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14" name="Gráfico 37">
            <a:hlinkClick r:id="rId10" action="ppaction://hlinksldjump"/>
            <a:extLst>
              <a:ext uri="{FF2B5EF4-FFF2-40B4-BE49-F238E27FC236}">
                <a16:creationId xmlns:a16="http://schemas.microsoft.com/office/drawing/2014/main" id="{86624ECB-3670-2E26-B952-00AD3CA046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829" y="117032"/>
            <a:ext cx="225465" cy="274214"/>
          </a:xfrm>
          <a:prstGeom prst="rect">
            <a:avLst/>
          </a:prstGeom>
        </p:spPr>
      </p:pic>
      <p:grpSp>
        <p:nvGrpSpPr>
          <p:cNvPr id="25" name="Grupo 16">
            <a:extLst>
              <a:ext uri="{FF2B5EF4-FFF2-40B4-BE49-F238E27FC236}">
                <a16:creationId xmlns:a16="http://schemas.microsoft.com/office/drawing/2014/main" id="{DC91E903-21A2-49C1-99D6-C4C5D24C5D30}"/>
              </a:ext>
            </a:extLst>
          </p:cNvPr>
          <p:cNvGrpSpPr/>
          <p:nvPr/>
        </p:nvGrpSpPr>
        <p:grpSpPr>
          <a:xfrm>
            <a:off x="1475433" y="48907"/>
            <a:ext cx="5260538" cy="438691"/>
            <a:chOff x="50358" y="-25225"/>
            <a:chExt cx="5260538" cy="438691"/>
          </a:xfrm>
        </p:grpSpPr>
        <p:sp>
          <p:nvSpPr>
            <p:cNvPr id="27" name="Paralelogramo 17">
              <a:hlinkClick r:id="rId13" action="ppaction://hlinksldjump"/>
              <a:extLst>
                <a:ext uri="{FF2B5EF4-FFF2-40B4-BE49-F238E27FC236}">
                  <a16:creationId xmlns:a16="http://schemas.microsoft.com/office/drawing/2014/main" id="{D6F191CC-CB85-426B-A09E-912F3FC92851}"/>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0" name="Paralelogramo 18">
              <a:hlinkClick r:id="rId14" action="ppaction://hlinksldjump"/>
              <a:extLst>
                <a:ext uri="{FF2B5EF4-FFF2-40B4-BE49-F238E27FC236}">
                  <a16:creationId xmlns:a16="http://schemas.microsoft.com/office/drawing/2014/main" id="{210F052E-C999-4DF3-9637-AFF81F7D0F9A}"/>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2" name="Paralelogramo 19">
              <a:hlinkClick r:id="rId15" action="ppaction://hlinksldjump"/>
              <a:extLst>
                <a:ext uri="{FF2B5EF4-FFF2-40B4-BE49-F238E27FC236}">
                  <a16:creationId xmlns:a16="http://schemas.microsoft.com/office/drawing/2014/main" id="{64179904-8FD1-453D-A812-9080A4E61798}"/>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4" name="Paralelogramo 20">
              <a:hlinkClick r:id="rId16" action="ppaction://hlinksldjump"/>
              <a:extLst>
                <a:ext uri="{FF2B5EF4-FFF2-40B4-BE49-F238E27FC236}">
                  <a16:creationId xmlns:a16="http://schemas.microsoft.com/office/drawing/2014/main" id="{E279A3B2-C7B8-436F-9E01-E6ECE574B650}"/>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5" name="Paralelogramo 27">
              <a:hlinkClick r:id="rId17" action="ppaction://hlinksldjump"/>
              <a:extLst>
                <a:ext uri="{FF2B5EF4-FFF2-40B4-BE49-F238E27FC236}">
                  <a16:creationId xmlns:a16="http://schemas.microsoft.com/office/drawing/2014/main" id="{3E65226A-584D-4D1E-8F68-4ADFD3635CAA}"/>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6" name="Paralelogramo 29">
              <a:hlinkClick r:id="rId18" action="ppaction://hlinksldjump"/>
              <a:extLst>
                <a:ext uri="{FF2B5EF4-FFF2-40B4-BE49-F238E27FC236}">
                  <a16:creationId xmlns:a16="http://schemas.microsoft.com/office/drawing/2014/main" id="{CD998E42-84A5-4212-A446-C2CC8D3E045B}"/>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9582832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157488" y="770923"/>
            <a:ext cx="3598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85CCEC"/>
                </a:solidFill>
                <a:effectLst/>
                <a:uLnTx/>
                <a:uFillTx/>
                <a:latin typeface="Scotia" panose="020B0503020203020204" pitchFamily="34" charset="0"/>
                <a:ea typeface="+mn-ea"/>
                <a:cs typeface="Poppins SemiBold"/>
              </a:rPr>
              <a:t>Formaliza el crédito</a:t>
            </a:r>
          </a:p>
        </p:txBody>
      </p:sp>
      <p:pic>
        <p:nvPicPr>
          <p:cNvPr id="2" name="Imagen 31">
            <a:extLst>
              <a:ext uri="{FF2B5EF4-FFF2-40B4-BE49-F238E27FC236}">
                <a16:creationId xmlns:a16="http://schemas.microsoft.com/office/drawing/2014/main" id="{D923369C-3966-2BA2-3ED2-AC847CDD1154}"/>
              </a:ext>
            </a:extLst>
          </p:cNvPr>
          <p:cNvPicPr>
            <a:picLocks noChangeAspect="1"/>
          </p:cNvPicPr>
          <p:nvPr/>
        </p:nvPicPr>
        <p:blipFill rotWithShape="1">
          <a:blip r:embed="rId4"/>
          <a:srcRect l="18539" t="14314" r="20389" b="6425"/>
          <a:stretch/>
        </p:blipFill>
        <p:spPr>
          <a:xfrm>
            <a:off x="4475145" y="1184814"/>
            <a:ext cx="6941705" cy="5067607"/>
          </a:xfrm>
          <a:prstGeom prst="rect">
            <a:avLst/>
          </a:prstGeom>
        </p:spPr>
      </p:pic>
      <p:sp>
        <p:nvSpPr>
          <p:cNvPr id="7" name="Rectangle 6">
            <a:extLst>
              <a:ext uri="{FF2B5EF4-FFF2-40B4-BE49-F238E27FC236}">
                <a16:creationId xmlns:a16="http://schemas.microsoft.com/office/drawing/2014/main" id="{B6E9228F-BA30-EB13-C0CA-B2257493634B}"/>
              </a:ext>
            </a:extLst>
          </p:cNvPr>
          <p:cNvSpPr/>
          <p:nvPr/>
        </p:nvSpPr>
        <p:spPr>
          <a:xfrm>
            <a:off x="287468" y="2043073"/>
            <a:ext cx="3700885" cy="138592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49">
            <a:extLst>
              <a:ext uri="{FF2B5EF4-FFF2-40B4-BE49-F238E27FC236}">
                <a16:creationId xmlns:a16="http://schemas.microsoft.com/office/drawing/2014/main" id="{10B74524-731F-AD13-1660-2167B440BE89}"/>
              </a:ext>
            </a:extLst>
          </p:cNvPr>
          <p:cNvSpPr txBox="1"/>
          <p:nvPr/>
        </p:nvSpPr>
        <p:spPr>
          <a:xfrm>
            <a:off x="1128007" y="2362677"/>
            <a:ext cx="2813365" cy="73866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Sabrás que PRESTO guardó el documento de forma correcta cuando te muestre este mensaje.</a:t>
            </a:r>
            <a:endParaRPr kumimoji="0" lang="es-MX" sz="14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2" name="TextBox 49">
            <a:extLst>
              <a:ext uri="{FF2B5EF4-FFF2-40B4-BE49-F238E27FC236}">
                <a16:creationId xmlns:a16="http://schemas.microsoft.com/office/drawing/2014/main" id="{2D419105-DC6C-465C-E833-44BDD902CC08}"/>
              </a:ext>
            </a:extLst>
          </p:cNvPr>
          <p:cNvSpPr txBox="1"/>
          <p:nvPr/>
        </p:nvSpPr>
        <p:spPr>
          <a:xfrm>
            <a:off x="381464" y="2065796"/>
            <a:ext cx="694721" cy="144655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noFill/>
                </a:ln>
                <a:solidFill>
                  <a:prstClr val="white">
                    <a:lumMod val="75000"/>
                  </a:prstClr>
                </a:solidFill>
                <a:effectLst/>
                <a:uLnTx/>
                <a:uFillTx/>
                <a:latin typeface="Scotia" panose="020B0503020203020204" pitchFamily="34" charset="0"/>
                <a:ea typeface="Noto Sans" panose="020B0502040504020204" pitchFamily="34" charset="0"/>
                <a:cs typeface="Noto Sans" panose="020B0502040504020204" pitchFamily="34" charset="0"/>
              </a:rPr>
              <a:t>?</a:t>
            </a:r>
          </a:p>
        </p:txBody>
      </p:sp>
      <p:sp>
        <p:nvSpPr>
          <p:cNvPr id="14" name="CuadroTexto 27">
            <a:hlinkClick r:id="rId5" action="ppaction://hlinksldjump"/>
            <a:extLst>
              <a:ext uri="{FF2B5EF4-FFF2-40B4-BE49-F238E27FC236}">
                <a16:creationId xmlns:a16="http://schemas.microsoft.com/office/drawing/2014/main" id="{70B362E6-DA16-9D8B-48D3-EDDAD663E8C4}"/>
              </a:ext>
            </a:extLst>
          </p:cNvPr>
          <p:cNvSpPr txBox="1"/>
          <p:nvPr/>
        </p:nvSpPr>
        <p:spPr>
          <a:xfrm>
            <a:off x="3709660" y="128320"/>
            <a:ext cx="1849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Formaliza el crédito</a:t>
            </a:r>
          </a:p>
        </p:txBody>
      </p:sp>
      <p:pic>
        <p:nvPicPr>
          <p:cNvPr id="24" name="Imagen 29" descr="Icono&#10;&#10;Descripción generada automáticamente con confianza media">
            <a:hlinkClick r:id="" action="ppaction://hlinkshowjump?jump=firstslide"/>
            <a:extLst>
              <a:ext uri="{FF2B5EF4-FFF2-40B4-BE49-F238E27FC236}">
                <a16:creationId xmlns:a16="http://schemas.microsoft.com/office/drawing/2014/main" id="{07F7494B-37AF-067F-F78F-BCEA66262C96}"/>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12697" y="41513"/>
            <a:ext cx="437176" cy="402224"/>
          </a:xfrm>
          <a:prstGeom prst="rect">
            <a:avLst/>
          </a:prstGeom>
        </p:spPr>
      </p:pic>
      <p:pic>
        <p:nvPicPr>
          <p:cNvPr id="25" name="Gráfico 49">
            <a:hlinkClick r:id="rId8" action="ppaction://hlinksldjump"/>
            <a:extLst>
              <a:ext uri="{FF2B5EF4-FFF2-40B4-BE49-F238E27FC236}">
                <a16:creationId xmlns:a16="http://schemas.microsoft.com/office/drawing/2014/main" id="{395DEBDB-F2C7-E874-44E8-1717D59C26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1202" y="109638"/>
            <a:ext cx="225465" cy="274214"/>
          </a:xfrm>
          <a:prstGeom prst="rect">
            <a:avLst/>
          </a:prstGeom>
        </p:spPr>
      </p:pic>
      <p:sp>
        <p:nvSpPr>
          <p:cNvPr id="3" name="Paralelogramo 10">
            <a:hlinkClick r:id="rId5" action="ppaction://hlinksldjump"/>
            <a:extLst>
              <a:ext uri="{FF2B5EF4-FFF2-40B4-BE49-F238E27FC236}">
                <a16:creationId xmlns:a16="http://schemas.microsoft.com/office/drawing/2014/main" id="{0B9DEF05-691F-D864-B141-68257B83D95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4" name="Paralelogramo 32">
            <a:hlinkClick r:id="rId5" action="ppaction://hlinksldjump"/>
            <a:extLst>
              <a:ext uri="{FF2B5EF4-FFF2-40B4-BE49-F238E27FC236}">
                <a16:creationId xmlns:a16="http://schemas.microsoft.com/office/drawing/2014/main" id="{E7D49EB1-CA62-44D7-6D3A-C91F7D9B0F25}"/>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6" name="Gráfico 37">
            <a:hlinkClick r:id="rId8" action="ppaction://hlinksldjump"/>
            <a:extLst>
              <a:ext uri="{FF2B5EF4-FFF2-40B4-BE49-F238E27FC236}">
                <a16:creationId xmlns:a16="http://schemas.microsoft.com/office/drawing/2014/main" id="{0C36FD38-6B57-88D4-A804-91A1CBA4D7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29" y="117032"/>
            <a:ext cx="225465" cy="274214"/>
          </a:xfrm>
          <a:prstGeom prst="rect">
            <a:avLst/>
          </a:prstGeom>
        </p:spPr>
      </p:pic>
      <p:grpSp>
        <p:nvGrpSpPr>
          <p:cNvPr id="22" name="Grupo 16">
            <a:extLst>
              <a:ext uri="{FF2B5EF4-FFF2-40B4-BE49-F238E27FC236}">
                <a16:creationId xmlns:a16="http://schemas.microsoft.com/office/drawing/2014/main" id="{FC8CA705-DB1E-4F2F-A2A1-41C9401D54B6}"/>
              </a:ext>
            </a:extLst>
          </p:cNvPr>
          <p:cNvGrpSpPr/>
          <p:nvPr/>
        </p:nvGrpSpPr>
        <p:grpSpPr>
          <a:xfrm>
            <a:off x="1475433" y="48907"/>
            <a:ext cx="5260538" cy="438691"/>
            <a:chOff x="50358" y="-25225"/>
            <a:chExt cx="5260538" cy="438691"/>
          </a:xfrm>
        </p:grpSpPr>
        <p:sp>
          <p:nvSpPr>
            <p:cNvPr id="23" name="Paralelogramo 17">
              <a:hlinkClick r:id="rId11" action="ppaction://hlinksldjump"/>
              <a:extLst>
                <a:ext uri="{FF2B5EF4-FFF2-40B4-BE49-F238E27FC236}">
                  <a16:creationId xmlns:a16="http://schemas.microsoft.com/office/drawing/2014/main" id="{4006C9AC-FBBC-437D-A15F-4041F17A1DF5}"/>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28" name="Paralelogramo 18">
              <a:hlinkClick r:id="rId12" action="ppaction://hlinksldjump"/>
              <a:extLst>
                <a:ext uri="{FF2B5EF4-FFF2-40B4-BE49-F238E27FC236}">
                  <a16:creationId xmlns:a16="http://schemas.microsoft.com/office/drawing/2014/main" id="{E7E83AD6-3CE7-41C3-846F-4EE80EDD6821}"/>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29" name="Paralelogramo 19">
              <a:hlinkClick r:id="rId13" action="ppaction://hlinksldjump"/>
              <a:extLst>
                <a:ext uri="{FF2B5EF4-FFF2-40B4-BE49-F238E27FC236}">
                  <a16:creationId xmlns:a16="http://schemas.microsoft.com/office/drawing/2014/main" id="{92578438-7FE4-4AAA-9E60-7BD2BF0AFBAF}"/>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0" name="Paralelogramo 20">
              <a:hlinkClick r:id="rId14" action="ppaction://hlinksldjump"/>
              <a:extLst>
                <a:ext uri="{FF2B5EF4-FFF2-40B4-BE49-F238E27FC236}">
                  <a16:creationId xmlns:a16="http://schemas.microsoft.com/office/drawing/2014/main" id="{76BAAA65-919B-4210-A864-2D875EF10570}"/>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1" name="Paralelogramo 27">
              <a:hlinkClick r:id="rId15" action="ppaction://hlinksldjump"/>
              <a:extLst>
                <a:ext uri="{FF2B5EF4-FFF2-40B4-BE49-F238E27FC236}">
                  <a16:creationId xmlns:a16="http://schemas.microsoft.com/office/drawing/2014/main" id="{ABA784B8-B95E-4FD9-9274-FC47FFAD4D8F}"/>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2" name="Paralelogramo 29">
              <a:hlinkClick r:id="rId16" action="ppaction://hlinksldjump"/>
              <a:extLst>
                <a:ext uri="{FF2B5EF4-FFF2-40B4-BE49-F238E27FC236}">
                  <a16:creationId xmlns:a16="http://schemas.microsoft.com/office/drawing/2014/main" id="{EFEA7A20-9C72-4545-AE76-3105C8A018B4}"/>
                </a:ext>
              </a:extLst>
            </p:cNvPr>
            <p:cNvSpPr/>
            <p:nvPr/>
          </p:nvSpPr>
          <p:spPr>
            <a:xfrm>
              <a:off x="48629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200527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49DD5"/>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8981DAE-EF87-0095-9A3A-53C978EFB88D}"/>
              </a:ext>
            </a:extLst>
          </p:cNvPr>
          <p:cNvSpPr txBox="1">
            <a:spLocks noGrp="1" noRot="1" noMove="1" noResize="1" noEditPoints="1" noAdjustHandles="1" noChangeArrowheads="1" noChangeShapeType="1"/>
          </p:cNvSpPr>
          <p:nvPr/>
        </p:nvSpPr>
        <p:spPr>
          <a:xfrm>
            <a:off x="-128814" y="-1578714"/>
            <a:ext cx="6578600" cy="10864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0000" b="0" i="1" u="none" strike="noStrike" kern="1200" cap="none" spc="0" normalizeH="0" baseline="0" noProof="0" dirty="0">
                <a:ln>
                  <a:noFill/>
                </a:ln>
                <a:solidFill>
                  <a:srgbClr val="84CCED"/>
                </a:solidFill>
                <a:effectLst/>
                <a:uLnTx/>
                <a:uFillTx/>
                <a:latin typeface="Poppins SemiBold" panose="00000700000000000000" pitchFamily="2" charset="0"/>
                <a:ea typeface="+mn-ea"/>
                <a:cs typeface="Poppins SemiBold" panose="00000700000000000000" pitchFamily="2" charset="0"/>
              </a:rPr>
              <a:t>6</a:t>
            </a:r>
          </a:p>
        </p:txBody>
      </p:sp>
      <p:sp>
        <p:nvSpPr>
          <p:cNvPr id="5" name="CuadroTexto 4">
            <a:extLst>
              <a:ext uri="{FF2B5EF4-FFF2-40B4-BE49-F238E27FC236}">
                <a16:creationId xmlns:a16="http://schemas.microsoft.com/office/drawing/2014/main" id="{E0E5867A-D1E3-C0BD-E6FA-382FCEE9129D}"/>
              </a:ext>
            </a:extLst>
          </p:cNvPr>
          <p:cNvSpPr txBox="1"/>
          <p:nvPr/>
        </p:nvSpPr>
        <p:spPr>
          <a:xfrm>
            <a:off x="4665261" y="1351508"/>
            <a:ext cx="770961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800" b="1" i="1" u="none" strike="noStrike" kern="1200" cap="none" spc="0" normalizeH="0" baseline="0" noProof="0" dirty="0">
                <a:ln>
                  <a:noFill/>
                </a:ln>
                <a:solidFill>
                  <a:prstClr val="white"/>
                </a:solidFill>
                <a:effectLst/>
                <a:uLnTx/>
                <a:uFillTx/>
                <a:latin typeface="Scotia" panose="020B0503020203020204" pitchFamily="34" charset="0"/>
                <a:ea typeface="Noto Sans" panose="020B0502040504020204" pitchFamily="34" charset="0"/>
                <a:cs typeface="Noto Sans" panose="020B0502040504020204" pitchFamily="34" charset="0"/>
              </a:rPr>
              <a:t>Monitorea la liberación de fondos</a:t>
            </a:r>
          </a:p>
        </p:txBody>
      </p:sp>
      <p:pic>
        <p:nvPicPr>
          <p:cNvPr id="7" name="Imagen 6" descr="Un dibujo de una cara feliz&#10;&#10;Descripción generada automáticamente con confianza baja">
            <a:hlinkClick r:id="rId2" action="ppaction://hlinksldjump"/>
            <a:extLst>
              <a:ext uri="{FF2B5EF4-FFF2-40B4-BE49-F238E27FC236}">
                <a16:creationId xmlns:a16="http://schemas.microsoft.com/office/drawing/2014/main" id="{8B9F5268-1CE6-4469-B522-9107148F1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1881" y="6007347"/>
            <a:ext cx="546119" cy="611500"/>
          </a:xfrm>
          <a:prstGeom prst="rect">
            <a:avLst/>
          </a:prstGeom>
        </p:spPr>
      </p:pic>
    </p:spTree>
    <p:extLst>
      <p:ext uri="{BB962C8B-B14F-4D97-AF65-F5344CB8AC3E}">
        <p14:creationId xmlns:p14="http://schemas.microsoft.com/office/powerpoint/2010/main" val="2086869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hlinkClick r:id="rId3" action="ppaction://hlinksldjump"/>
            <a:extLst>
              <a:ext uri="{FF2B5EF4-FFF2-40B4-BE49-F238E27FC236}">
                <a16:creationId xmlns:a16="http://schemas.microsoft.com/office/drawing/2014/main" id="{BF9385FC-DCDD-517D-42F8-D2537450ACF5}"/>
              </a:ext>
            </a:extLst>
          </p:cNvPr>
          <p:cNvSpPr txBox="1"/>
          <p:nvPr/>
        </p:nvSpPr>
        <p:spPr>
          <a:xfrm>
            <a:off x="4188164" y="152640"/>
            <a:ext cx="38183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Monitorea la liberación de fondos</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462409" y="993857"/>
            <a:ext cx="5102179"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049DD5"/>
                </a:solidFill>
                <a:effectLst/>
                <a:uLnTx/>
                <a:uFillTx/>
                <a:latin typeface="Scotia" panose="020B0503020203020204" pitchFamily="34" charset="0"/>
                <a:ea typeface="+mn-ea"/>
                <a:cs typeface="Poppins SemiBold"/>
              </a:rPr>
              <a:t>Monitorea la liberación de fondos</a:t>
            </a:r>
          </a:p>
        </p:txBody>
      </p:sp>
      <p:grpSp>
        <p:nvGrpSpPr>
          <p:cNvPr id="2" name="Grupo 35">
            <a:extLst>
              <a:ext uri="{FF2B5EF4-FFF2-40B4-BE49-F238E27FC236}">
                <a16:creationId xmlns:a16="http://schemas.microsoft.com/office/drawing/2014/main" id="{ACFBCE5D-9447-0F4D-AAB6-1A22045C191C}"/>
              </a:ext>
            </a:extLst>
          </p:cNvPr>
          <p:cNvGrpSpPr/>
          <p:nvPr/>
        </p:nvGrpSpPr>
        <p:grpSpPr>
          <a:xfrm>
            <a:off x="4531878" y="1991284"/>
            <a:ext cx="6949177" cy="3872859"/>
            <a:chOff x="4274635" y="1931288"/>
            <a:chExt cx="7552267" cy="4451689"/>
          </a:xfrm>
        </p:grpSpPr>
        <p:grpSp>
          <p:nvGrpSpPr>
            <p:cNvPr id="3" name="Grupo 34">
              <a:extLst>
                <a:ext uri="{FF2B5EF4-FFF2-40B4-BE49-F238E27FC236}">
                  <a16:creationId xmlns:a16="http://schemas.microsoft.com/office/drawing/2014/main" id="{79C2C8C0-1CE6-C940-8389-4148774EDF06}"/>
                </a:ext>
              </a:extLst>
            </p:cNvPr>
            <p:cNvGrpSpPr/>
            <p:nvPr/>
          </p:nvGrpSpPr>
          <p:grpSpPr>
            <a:xfrm>
              <a:off x="4274635" y="1931288"/>
              <a:ext cx="7552267" cy="4451689"/>
              <a:chOff x="4274635" y="1931288"/>
              <a:chExt cx="7552267" cy="4451689"/>
            </a:xfrm>
          </p:grpSpPr>
          <p:pic>
            <p:nvPicPr>
              <p:cNvPr id="7" name="Imagen 20">
                <a:extLst>
                  <a:ext uri="{FF2B5EF4-FFF2-40B4-BE49-F238E27FC236}">
                    <a16:creationId xmlns:a16="http://schemas.microsoft.com/office/drawing/2014/main" id="{774A3EB4-8DC9-C08C-98C8-C1A201D2B34A}"/>
                  </a:ext>
                </a:extLst>
              </p:cNvPr>
              <p:cNvPicPr>
                <a:picLocks noChangeAspect="1"/>
              </p:cNvPicPr>
              <p:nvPr/>
            </p:nvPicPr>
            <p:blipFill rotWithShape="1">
              <a:blip r:embed="rId5"/>
              <a:srcRect l="19167" t="17488" r="18889" b="17601"/>
              <a:stretch/>
            </p:blipFill>
            <p:spPr>
              <a:xfrm>
                <a:off x="4274635" y="1931288"/>
                <a:ext cx="7552267" cy="4451689"/>
              </a:xfrm>
              <a:prstGeom prst="rect">
                <a:avLst/>
              </a:prstGeom>
            </p:spPr>
          </p:pic>
          <p:sp>
            <p:nvSpPr>
              <p:cNvPr id="8" name="Rectángulo 19">
                <a:extLst>
                  <a:ext uri="{FF2B5EF4-FFF2-40B4-BE49-F238E27FC236}">
                    <a16:creationId xmlns:a16="http://schemas.microsoft.com/office/drawing/2014/main" id="{B06A55E9-4E7F-193E-34C9-FA054A30830C}"/>
                  </a:ext>
                </a:extLst>
              </p:cNvPr>
              <p:cNvSpPr/>
              <p:nvPr/>
            </p:nvSpPr>
            <p:spPr>
              <a:xfrm>
                <a:off x="9989606" y="2171224"/>
                <a:ext cx="1683781"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ángulo 33">
                <a:extLst>
                  <a:ext uri="{FF2B5EF4-FFF2-40B4-BE49-F238E27FC236}">
                    <a16:creationId xmlns:a16="http://schemas.microsoft.com/office/drawing/2014/main" id="{142FC1AF-5B50-19F5-CEA1-BFCF048C8DB2}"/>
                  </a:ext>
                </a:extLst>
              </p:cNvPr>
              <p:cNvSpPr/>
              <p:nvPr/>
            </p:nvSpPr>
            <p:spPr>
              <a:xfrm>
                <a:off x="10470193" y="1993297"/>
                <a:ext cx="1303451"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uadroTexto 31">
              <a:extLst>
                <a:ext uri="{FF2B5EF4-FFF2-40B4-BE49-F238E27FC236}">
                  <a16:creationId xmlns:a16="http://schemas.microsoft.com/office/drawing/2014/main" id="{841B259C-25D4-C636-2E87-F6B5823E8657}"/>
                </a:ext>
              </a:extLst>
            </p:cNvPr>
            <p:cNvSpPr txBox="1"/>
            <p:nvPr/>
          </p:nvSpPr>
          <p:spPr>
            <a:xfrm>
              <a:off x="10411224" y="2031388"/>
              <a:ext cx="9749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6" name="CuadroTexto 32">
              <a:extLst>
                <a:ext uri="{FF2B5EF4-FFF2-40B4-BE49-F238E27FC236}">
                  <a16:creationId xmlns:a16="http://schemas.microsoft.com/office/drawing/2014/main" id="{D98F253F-1AA3-378C-78F3-C7BFB0B59E89}"/>
                </a:ext>
              </a:extLst>
            </p:cNvPr>
            <p:cNvSpPr txBox="1"/>
            <p:nvPr/>
          </p:nvSpPr>
          <p:spPr>
            <a:xfrm>
              <a:off x="9943172" y="2220862"/>
              <a:ext cx="82426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sp>
        <p:nvSpPr>
          <p:cNvPr id="11" name="TextBox 49">
            <a:extLst>
              <a:ext uri="{FF2B5EF4-FFF2-40B4-BE49-F238E27FC236}">
                <a16:creationId xmlns:a16="http://schemas.microsoft.com/office/drawing/2014/main" id="{B0E12FB1-CB29-3D31-24EE-7E5724E60E64}"/>
              </a:ext>
            </a:extLst>
          </p:cNvPr>
          <p:cNvSpPr txBox="1"/>
          <p:nvPr/>
        </p:nvSpPr>
        <p:spPr>
          <a:xfrm>
            <a:off x="1312959" y="2344365"/>
            <a:ext cx="264862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Empieza por buscar el folio, puedes ver el procedimiento </a:t>
            </a: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hlinkClick r:id="rId6" action="ppaction://hlinksldjump"/>
              </a:rPr>
              <a:t>aquí.</a:t>
            </a: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2" name="Rectángulo 16">
            <a:extLst>
              <a:ext uri="{FF2B5EF4-FFF2-40B4-BE49-F238E27FC236}">
                <a16:creationId xmlns:a16="http://schemas.microsoft.com/office/drawing/2014/main" id="{EA12C89A-4C45-7469-DDC8-6813DCB03922}"/>
              </a:ext>
            </a:extLst>
          </p:cNvPr>
          <p:cNvSpPr/>
          <p:nvPr/>
        </p:nvSpPr>
        <p:spPr>
          <a:xfrm flipH="1">
            <a:off x="1098163" y="2304375"/>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3" name="CuadroTexto 19">
            <a:extLst>
              <a:ext uri="{FF2B5EF4-FFF2-40B4-BE49-F238E27FC236}">
                <a16:creationId xmlns:a16="http://schemas.microsoft.com/office/drawing/2014/main" id="{6CBD170F-066B-D779-E961-A6BCE4CA9B96}"/>
              </a:ext>
            </a:extLst>
          </p:cNvPr>
          <p:cNvSpPr txBox="1"/>
          <p:nvPr/>
        </p:nvSpPr>
        <p:spPr>
          <a:xfrm>
            <a:off x="202217" y="2332149"/>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01</a:t>
            </a:r>
          </a:p>
        </p:txBody>
      </p:sp>
      <p:sp>
        <p:nvSpPr>
          <p:cNvPr id="14" name="TextBox 49">
            <a:extLst>
              <a:ext uri="{FF2B5EF4-FFF2-40B4-BE49-F238E27FC236}">
                <a16:creationId xmlns:a16="http://schemas.microsoft.com/office/drawing/2014/main" id="{DEF93826-C794-C3DC-E4AC-C87AB0A08F10}"/>
              </a:ext>
            </a:extLst>
          </p:cNvPr>
          <p:cNvSpPr txBox="1"/>
          <p:nvPr/>
        </p:nvSpPr>
        <p:spPr>
          <a:xfrm>
            <a:off x="1312959" y="3202422"/>
            <a:ext cx="2648621" cy="138499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Verifica que el diagrama de estatus se encuentre en la etapa “Dispersión de fondos”.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Si el ícono tiene un reloj, significa que aún está en proceso.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5" name="Rectángulo 16">
            <a:extLst>
              <a:ext uri="{FF2B5EF4-FFF2-40B4-BE49-F238E27FC236}">
                <a16:creationId xmlns:a16="http://schemas.microsoft.com/office/drawing/2014/main" id="{435BD5EC-CC70-EF65-790B-ED520AC8DA1F}"/>
              </a:ext>
            </a:extLst>
          </p:cNvPr>
          <p:cNvSpPr/>
          <p:nvPr/>
        </p:nvSpPr>
        <p:spPr>
          <a:xfrm flipH="1">
            <a:off x="1098163" y="3199847"/>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9" name="CuadroTexto 19">
            <a:extLst>
              <a:ext uri="{FF2B5EF4-FFF2-40B4-BE49-F238E27FC236}">
                <a16:creationId xmlns:a16="http://schemas.microsoft.com/office/drawing/2014/main" id="{E1C21950-8F2D-4987-0672-9221C34A2B03}"/>
              </a:ext>
            </a:extLst>
          </p:cNvPr>
          <p:cNvSpPr txBox="1"/>
          <p:nvPr/>
        </p:nvSpPr>
        <p:spPr>
          <a:xfrm>
            <a:off x="202217" y="3227621"/>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02</a:t>
            </a:r>
          </a:p>
        </p:txBody>
      </p:sp>
      <p:sp>
        <p:nvSpPr>
          <p:cNvPr id="20" name="Rectangle 19">
            <a:extLst>
              <a:ext uri="{FF2B5EF4-FFF2-40B4-BE49-F238E27FC236}">
                <a16:creationId xmlns:a16="http://schemas.microsoft.com/office/drawing/2014/main" id="{1C1AEC16-9AE4-0A88-30DB-DF521081D0A7}"/>
              </a:ext>
            </a:extLst>
          </p:cNvPr>
          <p:cNvSpPr/>
          <p:nvPr/>
        </p:nvSpPr>
        <p:spPr>
          <a:xfrm>
            <a:off x="9440333" y="3751651"/>
            <a:ext cx="863600" cy="689101"/>
          </a:xfrm>
          <a:prstGeom prst="rect">
            <a:avLst/>
          </a:prstGeom>
          <a:noFill/>
          <a:ln w="38100">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Imagen 29" descr="Icono&#10;&#10;Descripción generada automáticamente con confianza media">
            <a:hlinkClick r:id="" action="ppaction://hlinkshowjump?jump=firstslide"/>
            <a:extLst>
              <a:ext uri="{FF2B5EF4-FFF2-40B4-BE49-F238E27FC236}">
                <a16:creationId xmlns:a16="http://schemas.microsoft.com/office/drawing/2014/main" id="{5C8C32DB-FDA4-90AC-D09C-B3B1159D073B}"/>
              </a:ext>
            </a:extLst>
          </p:cNvPr>
          <p:cNvPicPr>
            <a:picLocks noChangeAspect="1"/>
          </p:cNvPicPr>
          <p:nvPr/>
        </p:nvPicPr>
        <p:blipFill rotWithShape="1">
          <a:blip r:embed="rId7">
            <a:alphaModFix amt="70000"/>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56408" y="43688"/>
            <a:ext cx="437176" cy="402224"/>
          </a:xfrm>
          <a:prstGeom prst="rect">
            <a:avLst/>
          </a:prstGeom>
        </p:spPr>
      </p:pic>
      <p:sp>
        <p:nvSpPr>
          <p:cNvPr id="18" name="Paralelogramo 10">
            <a:hlinkClick r:id="rId3" action="ppaction://hlinksldjump"/>
            <a:extLst>
              <a:ext uri="{FF2B5EF4-FFF2-40B4-BE49-F238E27FC236}">
                <a16:creationId xmlns:a16="http://schemas.microsoft.com/office/drawing/2014/main" id="{149DC002-06DE-D354-ABB8-06E55CDB6825}"/>
              </a:ext>
            </a:extLst>
          </p:cNvPr>
          <p:cNvSpPr/>
          <p:nvPr/>
        </p:nvSpPr>
        <p:spPr>
          <a:xfrm>
            <a:off x="962361" y="49430"/>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21" name="Paralelogramo 32">
            <a:hlinkClick r:id="rId3" action="ppaction://hlinksldjump"/>
            <a:extLst>
              <a:ext uri="{FF2B5EF4-FFF2-40B4-BE49-F238E27FC236}">
                <a16:creationId xmlns:a16="http://schemas.microsoft.com/office/drawing/2014/main" id="{18689B35-E1E4-C507-4B2C-CC1D3544A6E0}"/>
              </a:ext>
            </a:extLst>
          </p:cNvPr>
          <p:cNvSpPr/>
          <p:nvPr/>
        </p:nvSpPr>
        <p:spPr>
          <a:xfrm>
            <a:off x="490021" y="49430"/>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22" name="Gráfico 37">
            <a:hlinkClick r:id="rId9" action="ppaction://hlinksldjump"/>
            <a:extLst>
              <a:ext uri="{FF2B5EF4-FFF2-40B4-BE49-F238E27FC236}">
                <a16:creationId xmlns:a16="http://schemas.microsoft.com/office/drawing/2014/main" id="{3797DA58-8332-218F-98DA-7F14A008A4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617" y="117555"/>
            <a:ext cx="225465" cy="274214"/>
          </a:xfrm>
          <a:prstGeom prst="rect">
            <a:avLst/>
          </a:prstGeom>
        </p:spPr>
      </p:pic>
      <p:grpSp>
        <p:nvGrpSpPr>
          <p:cNvPr id="30" name="Grupo 16">
            <a:extLst>
              <a:ext uri="{FF2B5EF4-FFF2-40B4-BE49-F238E27FC236}">
                <a16:creationId xmlns:a16="http://schemas.microsoft.com/office/drawing/2014/main" id="{4FA8E2F9-1CBB-4D98-84DF-E69F16E83F1D}"/>
              </a:ext>
            </a:extLst>
          </p:cNvPr>
          <p:cNvGrpSpPr/>
          <p:nvPr/>
        </p:nvGrpSpPr>
        <p:grpSpPr>
          <a:xfrm>
            <a:off x="1475433" y="48861"/>
            <a:ext cx="2631618" cy="438737"/>
            <a:chOff x="50358" y="-25271"/>
            <a:chExt cx="2631618" cy="438737"/>
          </a:xfrm>
        </p:grpSpPr>
        <p:sp>
          <p:nvSpPr>
            <p:cNvPr id="34" name="Paralelogramo 17">
              <a:hlinkClick r:id="rId12" action="ppaction://hlinksldjump"/>
              <a:extLst>
                <a:ext uri="{FF2B5EF4-FFF2-40B4-BE49-F238E27FC236}">
                  <a16:creationId xmlns:a16="http://schemas.microsoft.com/office/drawing/2014/main" id="{2665F50A-2749-4527-A647-22B48A432E52}"/>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7" name="Paralelogramo 18">
              <a:hlinkClick r:id="rId13" action="ppaction://hlinksldjump"/>
              <a:extLst>
                <a:ext uri="{FF2B5EF4-FFF2-40B4-BE49-F238E27FC236}">
                  <a16:creationId xmlns:a16="http://schemas.microsoft.com/office/drawing/2014/main" id="{544A92AC-D13F-4349-9620-753E3517DFD4}"/>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9" name="Paralelogramo 19">
              <a:hlinkClick r:id="rId14" action="ppaction://hlinksldjump"/>
              <a:extLst>
                <a:ext uri="{FF2B5EF4-FFF2-40B4-BE49-F238E27FC236}">
                  <a16:creationId xmlns:a16="http://schemas.microsoft.com/office/drawing/2014/main" id="{DAA94341-C578-42C4-A206-0EA455EB0DFF}"/>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2" name="Paralelogramo 20">
              <a:hlinkClick r:id="rId15" action="ppaction://hlinksldjump"/>
              <a:extLst>
                <a:ext uri="{FF2B5EF4-FFF2-40B4-BE49-F238E27FC236}">
                  <a16:creationId xmlns:a16="http://schemas.microsoft.com/office/drawing/2014/main" id="{1AAC9EC4-A760-4A0C-96B9-8E2D812EDCE4}"/>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3" name="Paralelogramo 27">
              <a:hlinkClick r:id="rId16" action="ppaction://hlinksldjump"/>
              <a:extLst>
                <a:ext uri="{FF2B5EF4-FFF2-40B4-BE49-F238E27FC236}">
                  <a16:creationId xmlns:a16="http://schemas.microsoft.com/office/drawing/2014/main" id="{45FDBFF3-DEEC-49D5-8673-3EE5AD00719C}"/>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4" name="Paralelogramo 29">
              <a:hlinkClick r:id="rId17" action="ppaction://hlinksldjump"/>
              <a:extLst>
                <a:ext uri="{FF2B5EF4-FFF2-40B4-BE49-F238E27FC236}">
                  <a16:creationId xmlns:a16="http://schemas.microsoft.com/office/drawing/2014/main" id="{C788CA3D-01C9-4E1C-BA92-D411489774F6}"/>
                </a:ext>
              </a:extLst>
            </p:cNvPr>
            <p:cNvSpPr/>
            <p:nvPr/>
          </p:nvSpPr>
          <p:spPr>
            <a:xfrm>
              <a:off x="2234068" y="-25271"/>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343204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53A0FB1E-35D0-1B21-3744-669AB17BC962}"/>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hlinkClick r:id="rId3" action="ppaction://hlinksldjump"/>
            <a:extLst>
              <a:ext uri="{FF2B5EF4-FFF2-40B4-BE49-F238E27FC236}">
                <a16:creationId xmlns:a16="http://schemas.microsoft.com/office/drawing/2014/main" id="{BF9385FC-DCDD-517D-42F8-D2537450ACF5}"/>
              </a:ext>
            </a:extLst>
          </p:cNvPr>
          <p:cNvSpPr txBox="1"/>
          <p:nvPr/>
        </p:nvSpPr>
        <p:spPr>
          <a:xfrm>
            <a:off x="4188164" y="152640"/>
            <a:ext cx="38183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Monitorea la liberación de fondos</a:t>
            </a:r>
          </a:p>
        </p:txBody>
      </p:sp>
      <p:pic>
        <p:nvPicPr>
          <p:cNvPr id="33" name="Imagen 32" descr="Un dibujo de una cara feliz&#10;&#10;Descripción generada automáticamente con confianza baja">
            <a:extLst>
              <a:ext uri="{FF2B5EF4-FFF2-40B4-BE49-F238E27FC236}">
                <a16:creationId xmlns:a16="http://schemas.microsoft.com/office/drawing/2014/main" id="{7C907ECF-12DD-CBC2-B4C5-2A735CEEDA4C}"/>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5" name="TextBox 4">
            <a:extLst>
              <a:ext uri="{FF2B5EF4-FFF2-40B4-BE49-F238E27FC236}">
                <a16:creationId xmlns:a16="http://schemas.microsoft.com/office/drawing/2014/main" id="{1C3E1FDA-D796-37B3-A834-2C7B99927FA8}"/>
              </a:ext>
            </a:extLst>
          </p:cNvPr>
          <p:cNvSpPr txBox="1"/>
          <p:nvPr/>
        </p:nvSpPr>
        <p:spPr>
          <a:xfrm>
            <a:off x="462409" y="993857"/>
            <a:ext cx="5102179" cy="550151"/>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049DD5"/>
                </a:solidFill>
                <a:effectLst/>
                <a:uLnTx/>
                <a:uFillTx/>
                <a:latin typeface="Scotia" panose="020B0503020203020204" pitchFamily="34" charset="0"/>
                <a:ea typeface="+mn-ea"/>
                <a:cs typeface="Poppins SemiBold"/>
              </a:rPr>
              <a:t>Monitorea la liberación de fondos</a:t>
            </a:r>
          </a:p>
        </p:txBody>
      </p:sp>
      <p:sp>
        <p:nvSpPr>
          <p:cNvPr id="11" name="TextBox 49">
            <a:extLst>
              <a:ext uri="{FF2B5EF4-FFF2-40B4-BE49-F238E27FC236}">
                <a16:creationId xmlns:a16="http://schemas.microsoft.com/office/drawing/2014/main" id="{B0E12FB1-CB29-3D31-24EE-7E5724E60E64}"/>
              </a:ext>
            </a:extLst>
          </p:cNvPr>
          <p:cNvSpPr txBox="1"/>
          <p:nvPr/>
        </p:nvSpPr>
        <p:spPr>
          <a:xfrm>
            <a:off x="1296585" y="2200022"/>
            <a:ext cx="2648621" cy="101566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rPr>
              <a:t>Cuando el ícono ya no muestra el reloj ¡lo lograste!  Puedes informarle a tu cliente que los fondos de su crédito han sido entregados.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Scotia" panose="020B0503020203020204" pitchFamily="34" charset="0"/>
              <a:ea typeface="Noto Sans" panose="020B0502040504020204" pitchFamily="34" charset="0"/>
              <a:cs typeface="Noto Sans" panose="020B0502040504020204" pitchFamily="34" charset="0"/>
            </a:endParaRPr>
          </a:p>
        </p:txBody>
      </p:sp>
      <p:sp>
        <p:nvSpPr>
          <p:cNvPr id="12" name="Rectángulo 16">
            <a:extLst>
              <a:ext uri="{FF2B5EF4-FFF2-40B4-BE49-F238E27FC236}">
                <a16:creationId xmlns:a16="http://schemas.microsoft.com/office/drawing/2014/main" id="{EA12C89A-4C45-7469-DDC8-6813DCB03922}"/>
              </a:ext>
            </a:extLst>
          </p:cNvPr>
          <p:cNvSpPr/>
          <p:nvPr/>
        </p:nvSpPr>
        <p:spPr>
          <a:xfrm flipH="1">
            <a:off x="1098163" y="2304375"/>
            <a:ext cx="89093" cy="5518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1" u="none" strike="noStrike" kern="1200" cap="none" spc="0" normalizeH="0" baseline="0" noProof="0">
              <a:ln>
                <a:noFill/>
              </a:ln>
              <a:solidFill>
                <a:prstClr val="white"/>
              </a:solidFill>
              <a:effectLst/>
              <a:uLnTx/>
              <a:uFillTx/>
              <a:latin typeface="Scotia Headline" panose="020B0503020203020204" pitchFamily="34" charset="0"/>
              <a:ea typeface="+mn-ea"/>
              <a:cs typeface="+mn-cs"/>
            </a:endParaRPr>
          </a:p>
        </p:txBody>
      </p:sp>
      <p:sp>
        <p:nvSpPr>
          <p:cNvPr id="13" name="CuadroTexto 19">
            <a:extLst>
              <a:ext uri="{FF2B5EF4-FFF2-40B4-BE49-F238E27FC236}">
                <a16:creationId xmlns:a16="http://schemas.microsoft.com/office/drawing/2014/main" id="{6CBD170F-066B-D779-E961-A6BCE4CA9B96}"/>
              </a:ext>
            </a:extLst>
          </p:cNvPr>
          <p:cNvSpPr txBox="1"/>
          <p:nvPr/>
        </p:nvSpPr>
        <p:spPr>
          <a:xfrm>
            <a:off x="202217" y="2332149"/>
            <a:ext cx="870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1" u="none" strike="noStrike" kern="1200" cap="none" spc="0" normalizeH="0" baseline="0" noProof="0" dirty="0">
                <a:ln>
                  <a:noFill/>
                </a:ln>
                <a:solidFill>
                  <a:srgbClr val="85CCEC"/>
                </a:solidFill>
                <a:effectLst/>
                <a:uLnTx/>
                <a:uFillTx/>
                <a:latin typeface="Scotia Headline" panose="020B0503020203020204" pitchFamily="34" charset="0"/>
                <a:ea typeface="+mn-ea"/>
                <a:cs typeface="Poppins SemiBold" panose="00000700000000000000" pitchFamily="2" charset="0"/>
              </a:rPr>
              <a:t>03</a:t>
            </a:r>
          </a:p>
        </p:txBody>
      </p:sp>
      <p:grpSp>
        <p:nvGrpSpPr>
          <p:cNvPr id="10" name="Grupo 33">
            <a:extLst>
              <a:ext uri="{FF2B5EF4-FFF2-40B4-BE49-F238E27FC236}">
                <a16:creationId xmlns:a16="http://schemas.microsoft.com/office/drawing/2014/main" id="{9CD41D70-3B75-9C94-BE21-E6B7EE61F4CC}"/>
              </a:ext>
            </a:extLst>
          </p:cNvPr>
          <p:cNvGrpSpPr/>
          <p:nvPr/>
        </p:nvGrpSpPr>
        <p:grpSpPr>
          <a:xfrm>
            <a:off x="4209096" y="1809041"/>
            <a:ext cx="7525062" cy="4397708"/>
            <a:chOff x="4255094" y="2001142"/>
            <a:chExt cx="7525062" cy="4397708"/>
          </a:xfrm>
        </p:grpSpPr>
        <p:grpSp>
          <p:nvGrpSpPr>
            <p:cNvPr id="17" name="Grupo 32">
              <a:extLst>
                <a:ext uri="{FF2B5EF4-FFF2-40B4-BE49-F238E27FC236}">
                  <a16:creationId xmlns:a16="http://schemas.microsoft.com/office/drawing/2014/main" id="{7B3A575D-4BBA-D7A1-33E7-D8B94AC31082}"/>
                </a:ext>
              </a:extLst>
            </p:cNvPr>
            <p:cNvGrpSpPr/>
            <p:nvPr/>
          </p:nvGrpSpPr>
          <p:grpSpPr>
            <a:xfrm>
              <a:off x="4255094" y="2001142"/>
              <a:ext cx="7525062" cy="4397708"/>
              <a:chOff x="4255094" y="2001142"/>
              <a:chExt cx="7525062" cy="4397708"/>
            </a:xfrm>
          </p:grpSpPr>
          <p:pic>
            <p:nvPicPr>
              <p:cNvPr id="31" name="Imagen 19">
                <a:extLst>
                  <a:ext uri="{FF2B5EF4-FFF2-40B4-BE49-F238E27FC236}">
                    <a16:creationId xmlns:a16="http://schemas.microsoft.com/office/drawing/2014/main" id="{2721AF71-5721-1AF5-2CD5-A098F86DD31D}"/>
                  </a:ext>
                </a:extLst>
              </p:cNvPr>
              <p:cNvPicPr>
                <a:picLocks noChangeAspect="1"/>
              </p:cNvPicPr>
              <p:nvPr/>
            </p:nvPicPr>
            <p:blipFill rotWithShape="1">
              <a:blip r:embed="rId5"/>
              <a:srcRect l="19180" t="18331" r="19098" b="17543"/>
              <a:stretch/>
            </p:blipFill>
            <p:spPr>
              <a:xfrm>
                <a:off x="4255094" y="2001142"/>
                <a:ext cx="7525062" cy="4397708"/>
              </a:xfrm>
              <a:prstGeom prst="rect">
                <a:avLst/>
              </a:prstGeom>
            </p:spPr>
          </p:pic>
          <p:sp>
            <p:nvSpPr>
              <p:cNvPr id="32" name="Rectángulo 17">
                <a:extLst>
                  <a:ext uri="{FF2B5EF4-FFF2-40B4-BE49-F238E27FC236}">
                    <a16:creationId xmlns:a16="http://schemas.microsoft.com/office/drawing/2014/main" id="{57ACF1D4-33A1-165A-5D5F-2A567506E3E1}"/>
                  </a:ext>
                </a:extLst>
              </p:cNvPr>
              <p:cNvSpPr/>
              <p:nvPr/>
            </p:nvSpPr>
            <p:spPr>
              <a:xfrm>
                <a:off x="9989606" y="2188296"/>
                <a:ext cx="1683781"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ángulo 31">
                <a:extLst>
                  <a:ext uri="{FF2B5EF4-FFF2-40B4-BE49-F238E27FC236}">
                    <a16:creationId xmlns:a16="http://schemas.microsoft.com/office/drawing/2014/main" id="{4E504F14-C752-A13E-C400-A1A55A75C683}"/>
                  </a:ext>
                </a:extLst>
              </p:cNvPr>
              <p:cNvSpPr/>
              <p:nvPr/>
            </p:nvSpPr>
            <p:spPr>
              <a:xfrm>
                <a:off x="10453170" y="2067657"/>
                <a:ext cx="1273882" cy="33183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CuadroTexto 18">
              <a:extLst>
                <a:ext uri="{FF2B5EF4-FFF2-40B4-BE49-F238E27FC236}">
                  <a16:creationId xmlns:a16="http://schemas.microsoft.com/office/drawing/2014/main" id="{8014D9DE-EBC4-59C0-2167-15CC4CDA6C27}"/>
                </a:ext>
              </a:extLst>
            </p:cNvPr>
            <p:cNvSpPr txBox="1"/>
            <p:nvPr/>
          </p:nvSpPr>
          <p:spPr>
            <a:xfrm>
              <a:off x="10403099" y="2046714"/>
              <a:ext cx="9749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nombre</a:t>
              </a:r>
            </a:p>
          </p:txBody>
        </p:sp>
        <p:sp>
          <p:nvSpPr>
            <p:cNvPr id="22" name="CuadroTexto 20">
              <a:extLst>
                <a:ext uri="{FF2B5EF4-FFF2-40B4-BE49-F238E27FC236}">
                  <a16:creationId xmlns:a16="http://schemas.microsoft.com/office/drawing/2014/main" id="{1E3B1877-870E-4D3A-DABD-A886F936B89C}"/>
                </a:ext>
              </a:extLst>
            </p:cNvPr>
            <p:cNvSpPr txBox="1"/>
            <p:nvPr/>
          </p:nvSpPr>
          <p:spPr>
            <a:xfrm>
              <a:off x="9926867" y="2218463"/>
              <a:ext cx="82426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dirty="0">
                  <a:ln>
                    <a:noFill/>
                  </a:ln>
                  <a:solidFill>
                    <a:srgbClr val="5B9BD5">
                      <a:lumMod val="50000"/>
                    </a:srgbClr>
                  </a:solidFill>
                  <a:effectLst/>
                  <a:uLnTx/>
                  <a:uFillTx/>
                  <a:latin typeface="Scotia" panose="020B0503020203020204" pitchFamily="34" charset="0"/>
                  <a:ea typeface="Scotia" panose="020B0503020203020204" pitchFamily="34" charset="0"/>
                  <a:cs typeface="+mn-cs"/>
                </a:rPr>
                <a:t>Aquí verás tu Rol.</a:t>
              </a:r>
            </a:p>
          </p:txBody>
        </p:sp>
      </p:grpSp>
      <p:sp>
        <p:nvSpPr>
          <p:cNvPr id="20" name="Rectangle 19">
            <a:extLst>
              <a:ext uri="{FF2B5EF4-FFF2-40B4-BE49-F238E27FC236}">
                <a16:creationId xmlns:a16="http://schemas.microsoft.com/office/drawing/2014/main" id="{1C1AEC16-9AE4-0A88-30DB-DF521081D0A7}"/>
              </a:ext>
            </a:extLst>
          </p:cNvPr>
          <p:cNvSpPr/>
          <p:nvPr/>
        </p:nvSpPr>
        <p:spPr>
          <a:xfrm>
            <a:off x="9560151" y="3862518"/>
            <a:ext cx="863600" cy="689101"/>
          </a:xfrm>
          <a:prstGeom prst="rect">
            <a:avLst/>
          </a:prstGeom>
          <a:noFill/>
          <a:ln w="38100">
            <a:solidFill>
              <a:srgbClr val="007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agen 29" descr="Icono&#10;&#10;Descripción generada automáticamente con confianza media">
            <a:hlinkClick r:id="" action="ppaction://hlinkshowjump?jump=firstslide"/>
            <a:extLst>
              <a:ext uri="{FF2B5EF4-FFF2-40B4-BE49-F238E27FC236}">
                <a16:creationId xmlns:a16="http://schemas.microsoft.com/office/drawing/2014/main" id="{FDF1773F-F1CD-24BC-39B1-9C58EA772E14}"/>
              </a:ext>
            </a:extLst>
          </p:cNvPr>
          <p:cNvPicPr>
            <a:picLocks noChangeAspect="1"/>
          </p:cNvPicPr>
          <p:nvPr/>
        </p:nvPicPr>
        <p:blipFill rotWithShape="1">
          <a:blip r:embed="rId6">
            <a:alphaModFix amt="70000"/>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56408" y="43688"/>
            <a:ext cx="437176" cy="402224"/>
          </a:xfrm>
          <a:prstGeom prst="rect">
            <a:avLst/>
          </a:prstGeom>
        </p:spPr>
      </p:pic>
      <p:sp>
        <p:nvSpPr>
          <p:cNvPr id="2" name="Paralelogramo 10">
            <a:hlinkClick r:id="rId3" action="ppaction://hlinksldjump"/>
            <a:extLst>
              <a:ext uri="{FF2B5EF4-FFF2-40B4-BE49-F238E27FC236}">
                <a16:creationId xmlns:a16="http://schemas.microsoft.com/office/drawing/2014/main" id="{2ED0F437-7F0F-3966-CC08-B15E805AC961}"/>
              </a:ext>
            </a:extLst>
          </p:cNvPr>
          <p:cNvSpPr/>
          <p:nvPr/>
        </p:nvSpPr>
        <p:spPr>
          <a:xfrm>
            <a:off x="941050" y="49430"/>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0</a:t>
            </a:r>
          </a:p>
        </p:txBody>
      </p:sp>
      <p:sp>
        <p:nvSpPr>
          <p:cNvPr id="3" name="Paralelogramo 32">
            <a:hlinkClick r:id="rId3" action="ppaction://hlinksldjump"/>
            <a:extLst>
              <a:ext uri="{FF2B5EF4-FFF2-40B4-BE49-F238E27FC236}">
                <a16:creationId xmlns:a16="http://schemas.microsoft.com/office/drawing/2014/main" id="{41EB43A7-0FB9-B2E3-ECD6-0A7DC55A13AB}"/>
              </a:ext>
            </a:extLst>
          </p:cNvPr>
          <p:cNvSpPr/>
          <p:nvPr/>
        </p:nvSpPr>
        <p:spPr>
          <a:xfrm>
            <a:off x="468710" y="49430"/>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1" u="none" strike="noStrike" kern="120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pic>
        <p:nvPicPr>
          <p:cNvPr id="4" name="Gráfico 37">
            <a:hlinkClick r:id="rId8" action="ppaction://hlinksldjump"/>
            <a:extLst>
              <a:ext uri="{FF2B5EF4-FFF2-40B4-BE49-F238E27FC236}">
                <a16:creationId xmlns:a16="http://schemas.microsoft.com/office/drawing/2014/main" id="{212D5899-6C0C-4DD2-ED85-DE86CF4DB8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306" y="117555"/>
            <a:ext cx="225465" cy="274214"/>
          </a:xfrm>
          <a:prstGeom prst="rect">
            <a:avLst/>
          </a:prstGeom>
        </p:spPr>
      </p:pic>
      <p:grpSp>
        <p:nvGrpSpPr>
          <p:cNvPr id="27" name="Grupo 16">
            <a:extLst>
              <a:ext uri="{FF2B5EF4-FFF2-40B4-BE49-F238E27FC236}">
                <a16:creationId xmlns:a16="http://schemas.microsoft.com/office/drawing/2014/main" id="{410DD2F8-49E7-4E91-A1B3-8773A004A310}"/>
              </a:ext>
            </a:extLst>
          </p:cNvPr>
          <p:cNvGrpSpPr/>
          <p:nvPr/>
        </p:nvGrpSpPr>
        <p:grpSpPr>
          <a:xfrm>
            <a:off x="1411933" y="48861"/>
            <a:ext cx="2631618" cy="438737"/>
            <a:chOff x="50358" y="-25271"/>
            <a:chExt cx="2631618" cy="438737"/>
          </a:xfrm>
        </p:grpSpPr>
        <p:sp>
          <p:nvSpPr>
            <p:cNvPr id="29" name="Paralelogramo 17">
              <a:hlinkClick r:id="rId11" action="ppaction://hlinksldjump"/>
              <a:extLst>
                <a:ext uri="{FF2B5EF4-FFF2-40B4-BE49-F238E27FC236}">
                  <a16:creationId xmlns:a16="http://schemas.microsoft.com/office/drawing/2014/main" id="{C2CEEC3E-60F4-46A8-9786-B06997DF7EE1}"/>
                </a:ext>
              </a:extLst>
            </p:cNvPr>
            <p:cNvSpPr/>
            <p:nvPr/>
          </p:nvSpPr>
          <p:spPr>
            <a:xfrm>
              <a:off x="50358" y="-25225"/>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0" name="Paralelogramo 18">
              <a:hlinkClick r:id="rId12" action="ppaction://hlinksldjump"/>
              <a:extLst>
                <a:ext uri="{FF2B5EF4-FFF2-40B4-BE49-F238E27FC236}">
                  <a16:creationId xmlns:a16="http://schemas.microsoft.com/office/drawing/2014/main" id="{6D59A6AF-5F2B-4B72-9313-302859BA956B}"/>
                </a:ext>
              </a:extLst>
            </p:cNvPr>
            <p:cNvSpPr/>
            <p:nvPr/>
          </p:nvSpPr>
          <p:spPr>
            <a:xfrm>
              <a:off x="476802" y="-25225"/>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7" name="Paralelogramo 19">
              <a:hlinkClick r:id="rId13" action="ppaction://hlinksldjump"/>
              <a:extLst>
                <a:ext uri="{FF2B5EF4-FFF2-40B4-BE49-F238E27FC236}">
                  <a16:creationId xmlns:a16="http://schemas.microsoft.com/office/drawing/2014/main" id="{F0809ED6-97B6-48C2-BC82-8A8E16E022A3}"/>
                </a:ext>
              </a:extLst>
            </p:cNvPr>
            <p:cNvSpPr/>
            <p:nvPr/>
          </p:nvSpPr>
          <p:spPr>
            <a:xfrm>
              <a:off x="933271"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40" name="Paralelogramo 20">
              <a:hlinkClick r:id="rId14" action="ppaction://hlinksldjump"/>
              <a:extLst>
                <a:ext uri="{FF2B5EF4-FFF2-40B4-BE49-F238E27FC236}">
                  <a16:creationId xmlns:a16="http://schemas.microsoft.com/office/drawing/2014/main" id="{D8409562-9E5E-45A5-8EE0-0387AF3EC656}"/>
                </a:ext>
              </a:extLst>
            </p:cNvPr>
            <p:cNvSpPr/>
            <p:nvPr/>
          </p:nvSpPr>
          <p:spPr>
            <a:xfrm>
              <a:off x="135971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42" name="Paralelogramo 27">
              <a:hlinkClick r:id="rId15" action="ppaction://hlinksldjump"/>
              <a:extLst>
                <a:ext uri="{FF2B5EF4-FFF2-40B4-BE49-F238E27FC236}">
                  <a16:creationId xmlns:a16="http://schemas.microsoft.com/office/drawing/2014/main" id="{911C6513-7E99-4448-BB09-73076D1240AE}"/>
                </a:ext>
              </a:extLst>
            </p:cNvPr>
            <p:cNvSpPr/>
            <p:nvPr/>
          </p:nvSpPr>
          <p:spPr>
            <a:xfrm>
              <a:off x="1808454"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45" name="Paralelogramo 29">
              <a:hlinkClick r:id="rId16" action="ppaction://hlinksldjump"/>
              <a:extLst>
                <a:ext uri="{FF2B5EF4-FFF2-40B4-BE49-F238E27FC236}">
                  <a16:creationId xmlns:a16="http://schemas.microsoft.com/office/drawing/2014/main" id="{D35EA969-4721-4F42-8875-8100A3878CB7}"/>
                </a:ext>
              </a:extLst>
            </p:cNvPr>
            <p:cNvSpPr/>
            <p:nvPr/>
          </p:nvSpPr>
          <p:spPr>
            <a:xfrm>
              <a:off x="2234068" y="-25271"/>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32595586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59" y="171450"/>
            <a:ext cx="6515100" cy="6515100"/>
          </a:xfrm>
          <a:prstGeom prst="rect">
            <a:avLst/>
          </a:prstGeom>
        </p:spPr>
      </p:pic>
      <p:sp>
        <p:nvSpPr>
          <p:cNvPr id="2" name="TextBox 1">
            <a:extLst>
              <a:ext uri="{FF2B5EF4-FFF2-40B4-BE49-F238E27FC236}">
                <a16:creationId xmlns:a16="http://schemas.microsoft.com/office/drawing/2014/main" id="{3A4573EE-80AA-6277-DA71-64103D13F800}"/>
              </a:ext>
            </a:extLst>
          </p:cNvPr>
          <p:cNvSpPr txBox="1"/>
          <p:nvPr/>
        </p:nvSpPr>
        <p:spPr>
          <a:xfrm>
            <a:off x="3776749" y="2644170"/>
            <a:ext cx="46385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96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Tree>
    <p:extLst>
      <p:ext uri="{BB962C8B-B14F-4D97-AF65-F5344CB8AC3E}">
        <p14:creationId xmlns:p14="http://schemas.microsoft.com/office/powerpoint/2010/main" val="2002837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a 16">
            <a:extLst>
              <a:ext uri="{FF2B5EF4-FFF2-40B4-BE49-F238E27FC236}">
                <a16:creationId xmlns:a16="http://schemas.microsoft.com/office/drawing/2014/main" id="{D7AE3633-E480-F4BE-DDEA-3F68867E35C8}"/>
              </a:ext>
            </a:extLst>
          </p:cNvPr>
          <p:cNvGraphicFramePr>
            <a:graphicFrameLocks noGrp="1"/>
          </p:cNvGraphicFramePr>
          <p:nvPr/>
        </p:nvGraphicFramePr>
        <p:xfrm>
          <a:off x="955168" y="1838483"/>
          <a:ext cx="4777066" cy="3505485"/>
        </p:xfrm>
        <a:graphic>
          <a:graphicData uri="http://schemas.openxmlformats.org/drawingml/2006/table">
            <a:tbl>
              <a:tblPr firstRow="1" bandRow="1">
                <a:tableStyleId>{D7AC3CCA-C797-4891-BE02-D94E43425B78}</a:tableStyleId>
              </a:tblPr>
              <a:tblGrid>
                <a:gridCol w="4777066">
                  <a:extLst>
                    <a:ext uri="{9D8B030D-6E8A-4147-A177-3AD203B41FA5}">
                      <a16:colId xmlns:a16="http://schemas.microsoft.com/office/drawing/2014/main" val="1666686526"/>
                    </a:ext>
                  </a:extLst>
                </a:gridCol>
              </a:tblGrid>
              <a:tr h="392139">
                <a:tc>
                  <a:txBody>
                    <a:bodyPr/>
                    <a:lstStyle/>
                    <a:p>
                      <a:r>
                        <a:rPr lang="es-ES" b="0" dirty="0">
                          <a:solidFill>
                            <a:schemeClr val="tx1"/>
                          </a:solidFill>
                        </a:rPr>
                        <a:t>1. Hoja de liquidación</a:t>
                      </a:r>
                    </a:p>
                  </a:txBody>
                  <a:tcPr/>
                </a:tc>
                <a:extLst>
                  <a:ext uri="{0D108BD9-81ED-4DB2-BD59-A6C34878D82A}">
                    <a16:rowId xmlns:a16="http://schemas.microsoft.com/office/drawing/2014/main" val="2709690335"/>
                  </a:ext>
                </a:extLst>
              </a:tr>
              <a:tr h="392139">
                <a:tc>
                  <a:txBody>
                    <a:bodyPr/>
                    <a:lstStyle/>
                    <a:p>
                      <a:r>
                        <a:rPr lang="es-ES" b="0" dirty="0">
                          <a:solidFill>
                            <a:schemeClr val="tx1"/>
                          </a:solidFill>
                        </a:rPr>
                        <a:t>2. Formato de domiciliación</a:t>
                      </a:r>
                    </a:p>
                  </a:txBody>
                  <a:tcPr/>
                </a:tc>
                <a:extLst>
                  <a:ext uri="{0D108BD9-81ED-4DB2-BD59-A6C34878D82A}">
                    <a16:rowId xmlns:a16="http://schemas.microsoft.com/office/drawing/2014/main" val="3839204048"/>
                  </a:ext>
                </a:extLst>
              </a:tr>
              <a:tr h="392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Autorización de consulta de crédito</a:t>
                      </a:r>
                    </a:p>
                  </a:txBody>
                  <a:tcPr/>
                </a:tc>
                <a:extLst>
                  <a:ext uri="{0D108BD9-81ED-4DB2-BD59-A6C34878D82A}">
                    <a16:rowId xmlns:a16="http://schemas.microsoft.com/office/drawing/2014/main" val="3370407335"/>
                  </a:ext>
                </a:extLst>
              </a:tr>
              <a:tr h="392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4. Carta de bienvenida hipotecario</a:t>
                      </a:r>
                    </a:p>
                  </a:txBody>
                  <a:tcPr/>
                </a:tc>
                <a:extLst>
                  <a:ext uri="{0D108BD9-81ED-4DB2-BD59-A6C34878D82A}">
                    <a16:rowId xmlns:a16="http://schemas.microsoft.com/office/drawing/2014/main" val="4098196695"/>
                  </a:ext>
                </a:extLst>
              </a:tr>
              <a:tr h="392139">
                <a:tc>
                  <a:txBody>
                    <a:bodyPr/>
                    <a:lstStyle/>
                    <a:p>
                      <a:r>
                        <a:rPr lang="es-ES" dirty="0"/>
                        <a:t>5. Pólizas de seguros</a:t>
                      </a:r>
                    </a:p>
                  </a:txBody>
                  <a:tcPr/>
                </a:tc>
                <a:extLst>
                  <a:ext uri="{0D108BD9-81ED-4DB2-BD59-A6C34878D82A}">
                    <a16:rowId xmlns:a16="http://schemas.microsoft.com/office/drawing/2014/main" val="444336345"/>
                  </a:ext>
                </a:extLst>
              </a:tr>
              <a:tr h="392139">
                <a:tc>
                  <a:txBody>
                    <a:bodyPr/>
                    <a:lstStyle/>
                    <a:p>
                      <a:pPr lvl="0">
                        <a:buNone/>
                      </a:pPr>
                      <a:r>
                        <a:rPr lang="es-ES" dirty="0"/>
                        <a:t>6. Tabla de amortización</a:t>
                      </a:r>
                    </a:p>
                  </a:txBody>
                  <a:tcPr/>
                </a:tc>
                <a:extLst>
                  <a:ext uri="{0D108BD9-81ED-4DB2-BD59-A6C34878D82A}">
                    <a16:rowId xmlns:a16="http://schemas.microsoft.com/office/drawing/2014/main" val="557228078"/>
                  </a:ext>
                </a:extLst>
              </a:tr>
              <a:tr h="392139">
                <a:tc>
                  <a:txBody>
                    <a:bodyPr/>
                    <a:lstStyle/>
                    <a:p>
                      <a:pPr lvl="0">
                        <a:buNone/>
                      </a:pPr>
                      <a:r>
                        <a:rPr lang="es-ES" dirty="0"/>
                        <a:t>7. Carátula de crédito</a:t>
                      </a:r>
                    </a:p>
                  </a:txBody>
                  <a:tcPr/>
                </a:tc>
                <a:extLst>
                  <a:ext uri="{0D108BD9-81ED-4DB2-BD59-A6C34878D82A}">
                    <a16:rowId xmlns:a16="http://schemas.microsoft.com/office/drawing/2014/main" val="1890266604"/>
                  </a:ext>
                </a:extLst>
              </a:tr>
              <a:tr h="392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u="none" strike="noStrike" noProof="0" dirty="0"/>
                        <a:t>8. Carta autorización de pago al vendedor</a:t>
                      </a:r>
                      <a:endParaRPr lang="es-ES" dirty="0"/>
                    </a:p>
                  </a:txBody>
                  <a:tcPr/>
                </a:tc>
                <a:extLst>
                  <a:ext uri="{0D108BD9-81ED-4DB2-BD59-A6C34878D82A}">
                    <a16:rowId xmlns:a16="http://schemas.microsoft.com/office/drawing/2014/main" val="2777979438"/>
                  </a:ext>
                </a:extLst>
              </a:tr>
              <a:tr h="368373">
                <a:tc>
                  <a:txBody>
                    <a:bodyPr/>
                    <a:lstStyle/>
                    <a:p>
                      <a:pPr lvl="0">
                        <a:buNone/>
                      </a:pPr>
                      <a:r>
                        <a:rPr lang="es-ES" dirty="0"/>
                        <a:t>9. Carta autorización de pago al notario</a:t>
                      </a:r>
                    </a:p>
                  </a:txBody>
                  <a:tcPr/>
                </a:tc>
                <a:extLst>
                  <a:ext uri="{0D108BD9-81ED-4DB2-BD59-A6C34878D82A}">
                    <a16:rowId xmlns:a16="http://schemas.microsoft.com/office/drawing/2014/main" val="1914151671"/>
                  </a:ext>
                </a:extLst>
              </a:tr>
            </a:tbl>
          </a:graphicData>
        </a:graphic>
      </p:graphicFrame>
      <p:sp>
        <p:nvSpPr>
          <p:cNvPr id="17" name="TextBox 16">
            <a:extLst>
              <a:ext uri="{FF2B5EF4-FFF2-40B4-BE49-F238E27FC236}">
                <a16:creationId xmlns:a16="http://schemas.microsoft.com/office/drawing/2014/main" id="{BBC93BE1-B968-3096-04A3-A2103F72D984}"/>
              </a:ext>
            </a:extLst>
          </p:cNvPr>
          <p:cNvSpPr txBox="1"/>
          <p:nvPr/>
        </p:nvSpPr>
        <p:spPr>
          <a:xfrm>
            <a:off x="7233833" y="2779639"/>
            <a:ext cx="3608338" cy="1037463"/>
          </a:xfrm>
          <a:prstGeom prst="rect">
            <a:avLst/>
          </a:prstGeom>
          <a:noFill/>
        </p:spPr>
        <p:txBody>
          <a:bodyPr wrap="square">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FF0000"/>
                </a:solidFill>
                <a:effectLst/>
                <a:uLnTx/>
                <a:uFillTx/>
                <a:latin typeface="Scotia" panose="020B0503020203020204" pitchFamily="34" charset="0"/>
                <a:ea typeface="+mn-ea"/>
                <a:cs typeface="Poppins SemiBold"/>
              </a:rPr>
              <a:t>Avanza para ver un ejemplo de cada uno</a:t>
            </a:r>
            <a:endParaRPr kumimoji="0" lang="es-ES" sz="2400" b="1" i="0" u="none" strike="noStrike" kern="1200" cap="none" spc="0" normalizeH="0" baseline="0" noProof="0" dirty="0">
              <a:ln>
                <a:noFill/>
              </a:ln>
              <a:solidFill>
                <a:srgbClr val="FF0000"/>
              </a:solidFill>
              <a:effectLst/>
              <a:uLnTx/>
              <a:uFillTx/>
              <a:latin typeface="Scotia" panose="020B0503020203020204" pitchFamily="34" charset="0"/>
              <a:ea typeface="+mn-ea"/>
              <a:cs typeface="+mn-cs"/>
            </a:endParaRPr>
          </a:p>
        </p:txBody>
      </p:sp>
      <p:sp>
        <p:nvSpPr>
          <p:cNvPr id="14" name="TextBox 1">
            <a:extLst>
              <a:ext uri="{FF2B5EF4-FFF2-40B4-BE49-F238E27FC236}">
                <a16:creationId xmlns:a16="http://schemas.microsoft.com/office/drawing/2014/main" id="{F3BBED61-494F-4BE4-95E6-E4228FCFAE04}"/>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spTree>
    <p:extLst>
      <p:ext uri="{BB962C8B-B14F-4D97-AF65-F5344CB8AC3E}">
        <p14:creationId xmlns:p14="http://schemas.microsoft.com/office/powerpoint/2010/main" val="191210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E38CB3A-D4FC-D593-B489-B95FB5DF6838}"/>
              </a:ext>
            </a:extLst>
          </p:cNvPr>
          <p:cNvSpPr txBox="1"/>
          <p:nvPr/>
        </p:nvSpPr>
        <p:spPr>
          <a:xfrm>
            <a:off x="969820" y="933451"/>
            <a:ext cx="2098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Hoja de liquidación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B7AC76B-2550-B8E8-2BAE-1D6E58C1CF37}"/>
              </a:ext>
            </a:extLst>
          </p:cNvPr>
          <p:cNvSpPr txBox="1"/>
          <p:nvPr/>
        </p:nvSpPr>
        <p:spPr>
          <a:xfrm>
            <a:off x="6870497" y="933841"/>
            <a:ext cx="28702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Formato de domiciliación</a:t>
            </a:r>
          </a:p>
        </p:txBody>
      </p:sp>
      <p:pic>
        <p:nvPicPr>
          <p:cNvPr id="3" name="Imagen 10">
            <a:extLst>
              <a:ext uri="{FF2B5EF4-FFF2-40B4-BE49-F238E27FC236}">
                <a16:creationId xmlns:a16="http://schemas.microsoft.com/office/drawing/2014/main" id="{E5BFB3A7-3A14-FC25-18AB-C9EA3304B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227" y="1366807"/>
            <a:ext cx="3977787" cy="4640751"/>
          </a:xfrm>
          <a:prstGeom prst="rect">
            <a:avLst/>
          </a:prstGeom>
          <a:ln>
            <a:noFill/>
          </a:ln>
          <a:effectLst>
            <a:outerShdw blurRad="292100" dist="139700" dir="2700000" algn="tl" rotWithShape="0">
              <a:srgbClr val="333333">
                <a:alpha val="65000"/>
              </a:srgbClr>
            </a:outerShdw>
          </a:effectLst>
        </p:spPr>
      </p:pic>
      <p:pic>
        <p:nvPicPr>
          <p:cNvPr id="7" name="Imagen 16">
            <a:extLst>
              <a:ext uri="{FF2B5EF4-FFF2-40B4-BE49-F238E27FC236}">
                <a16:creationId xmlns:a16="http://schemas.microsoft.com/office/drawing/2014/main" id="{BB263446-9B6A-1DC5-5D3E-8E0D35033785}"/>
              </a:ext>
            </a:extLst>
          </p:cNvPr>
          <p:cNvPicPr>
            <a:picLocks noChangeAspect="1"/>
          </p:cNvPicPr>
          <p:nvPr/>
        </p:nvPicPr>
        <p:blipFill>
          <a:blip r:embed="rId8"/>
          <a:stretch>
            <a:fillRect/>
          </a:stretch>
        </p:blipFill>
        <p:spPr>
          <a:xfrm>
            <a:off x="6870497" y="1366807"/>
            <a:ext cx="3950524" cy="4652601"/>
          </a:xfrm>
          <a:prstGeom prst="rect">
            <a:avLst/>
          </a:prstGeom>
          <a:ln>
            <a:noFill/>
          </a:ln>
          <a:effectLst>
            <a:outerShdw blurRad="292100" dist="139700" dir="2700000" algn="tl" rotWithShape="0">
              <a:srgbClr val="333333">
                <a:alpha val="65000"/>
              </a:srgbClr>
            </a:outerShdw>
          </a:effectLst>
        </p:spPr>
      </p:pic>
      <p:sp>
        <p:nvSpPr>
          <p:cNvPr id="16" name="TextBox 1">
            <a:extLst>
              <a:ext uri="{FF2B5EF4-FFF2-40B4-BE49-F238E27FC236}">
                <a16:creationId xmlns:a16="http://schemas.microsoft.com/office/drawing/2014/main" id="{4623DE4F-2C0A-4059-9853-CB24495F8682}"/>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spTree>
    <p:extLst>
      <p:ext uri="{BB962C8B-B14F-4D97-AF65-F5344CB8AC3E}">
        <p14:creationId xmlns:p14="http://schemas.microsoft.com/office/powerpoint/2010/main" val="651561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EC111A"/>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E38CB3A-D4FC-D593-B489-B95FB5DF6838}"/>
              </a:ext>
            </a:extLst>
          </p:cNvPr>
          <p:cNvSpPr txBox="1"/>
          <p:nvPr/>
        </p:nvSpPr>
        <p:spPr>
          <a:xfrm>
            <a:off x="639332" y="1016145"/>
            <a:ext cx="47587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Autorización de consulta de crédito Scotiabank</a:t>
            </a:r>
          </a:p>
        </p:txBody>
      </p:sp>
      <p:sp>
        <p:nvSpPr>
          <p:cNvPr id="15" name="TextBox 14">
            <a:extLst>
              <a:ext uri="{FF2B5EF4-FFF2-40B4-BE49-F238E27FC236}">
                <a16:creationId xmlns:a16="http://schemas.microsoft.com/office/drawing/2014/main" id="{5B7AC76B-2550-B8E8-2BAE-1D6E58C1CF37}"/>
              </a:ext>
            </a:extLst>
          </p:cNvPr>
          <p:cNvSpPr txBox="1"/>
          <p:nvPr/>
        </p:nvSpPr>
        <p:spPr>
          <a:xfrm>
            <a:off x="6774392" y="1016145"/>
            <a:ext cx="44547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Autorización de consulta de crédito externa</a:t>
            </a:r>
          </a:p>
        </p:txBody>
      </p:sp>
      <p:pic>
        <p:nvPicPr>
          <p:cNvPr id="3" name="Imagen 14" descr="Texto, Carta&#10;&#10;Descripción generada automáticamente">
            <a:extLst>
              <a:ext uri="{FF2B5EF4-FFF2-40B4-BE49-F238E27FC236}">
                <a16:creationId xmlns:a16="http://schemas.microsoft.com/office/drawing/2014/main" id="{B5FDF279-A4E5-93B9-BA79-A3CA06430314}"/>
              </a:ext>
            </a:extLst>
          </p:cNvPr>
          <p:cNvPicPr>
            <a:picLocks noChangeAspect="1"/>
          </p:cNvPicPr>
          <p:nvPr/>
        </p:nvPicPr>
        <p:blipFill>
          <a:blip r:embed="rId7"/>
          <a:stretch>
            <a:fillRect/>
          </a:stretch>
        </p:blipFill>
        <p:spPr>
          <a:xfrm>
            <a:off x="898526" y="1533886"/>
            <a:ext cx="4400550" cy="4421715"/>
          </a:xfrm>
          <a:prstGeom prst="rect">
            <a:avLst/>
          </a:prstGeom>
          <a:ln>
            <a:noFill/>
          </a:ln>
          <a:effectLst>
            <a:outerShdw blurRad="292100" dist="139700" dir="2700000" algn="tl" rotWithShape="0">
              <a:srgbClr val="333333">
                <a:alpha val="65000"/>
              </a:srgbClr>
            </a:outerShdw>
          </a:effectLst>
        </p:spPr>
      </p:pic>
      <p:pic>
        <p:nvPicPr>
          <p:cNvPr id="7" name="Imagen 13" descr="Texto, Carta&#10;&#10;Descripción generada automáticamente">
            <a:extLst>
              <a:ext uri="{FF2B5EF4-FFF2-40B4-BE49-F238E27FC236}">
                <a16:creationId xmlns:a16="http://schemas.microsoft.com/office/drawing/2014/main" id="{E029111A-56CD-E0B9-729E-B35A5E7824CA}"/>
              </a:ext>
            </a:extLst>
          </p:cNvPr>
          <p:cNvPicPr>
            <a:picLocks noChangeAspect="1"/>
          </p:cNvPicPr>
          <p:nvPr/>
        </p:nvPicPr>
        <p:blipFill>
          <a:blip r:embed="rId8"/>
          <a:stretch>
            <a:fillRect/>
          </a:stretch>
        </p:blipFill>
        <p:spPr>
          <a:xfrm>
            <a:off x="7011458" y="1533886"/>
            <a:ext cx="4217719" cy="4146814"/>
          </a:xfrm>
          <a:prstGeom prst="rect">
            <a:avLst/>
          </a:prstGeom>
          <a:ln>
            <a:noFill/>
          </a:ln>
          <a:effectLst>
            <a:outerShdw blurRad="292100" dist="139700" dir="2700000" algn="tl" rotWithShape="0">
              <a:srgbClr val="333333">
                <a:alpha val="65000"/>
              </a:srgbClr>
            </a:outerShdw>
          </a:effectLst>
        </p:spPr>
      </p:pic>
      <p:sp>
        <p:nvSpPr>
          <p:cNvPr id="16" name="TextBox 1">
            <a:extLst>
              <a:ext uri="{FF2B5EF4-FFF2-40B4-BE49-F238E27FC236}">
                <a16:creationId xmlns:a16="http://schemas.microsoft.com/office/drawing/2014/main" id="{5AF7F2F5-F3DF-4533-99E0-0B3D6DF99D0C}"/>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spTree>
    <p:extLst>
      <p:ext uri="{BB962C8B-B14F-4D97-AF65-F5344CB8AC3E}">
        <p14:creationId xmlns:p14="http://schemas.microsoft.com/office/powerpoint/2010/main" val="170970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EC111A"/>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E38CB3A-D4FC-D593-B489-B95FB5DF6838}"/>
              </a:ext>
            </a:extLst>
          </p:cNvPr>
          <p:cNvSpPr txBox="1"/>
          <p:nvPr/>
        </p:nvSpPr>
        <p:spPr>
          <a:xfrm>
            <a:off x="455377" y="1085148"/>
            <a:ext cx="47587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Carta de bienvenida hipotecario</a:t>
            </a:r>
          </a:p>
        </p:txBody>
      </p:sp>
      <p:sp>
        <p:nvSpPr>
          <p:cNvPr id="15" name="TextBox 14">
            <a:extLst>
              <a:ext uri="{FF2B5EF4-FFF2-40B4-BE49-F238E27FC236}">
                <a16:creationId xmlns:a16="http://schemas.microsoft.com/office/drawing/2014/main" id="{5B7AC76B-2550-B8E8-2BAE-1D6E58C1CF37}"/>
              </a:ext>
            </a:extLst>
          </p:cNvPr>
          <p:cNvSpPr txBox="1"/>
          <p:nvPr/>
        </p:nvSpPr>
        <p:spPr>
          <a:xfrm>
            <a:off x="6774391" y="1085148"/>
            <a:ext cx="44547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Carta de bienvenida crédito FOVISSTE</a:t>
            </a:r>
          </a:p>
        </p:txBody>
      </p:sp>
      <p:pic>
        <p:nvPicPr>
          <p:cNvPr id="6" name="Imagen 10">
            <a:extLst>
              <a:ext uri="{FF2B5EF4-FFF2-40B4-BE49-F238E27FC236}">
                <a16:creationId xmlns:a16="http://schemas.microsoft.com/office/drawing/2014/main" id="{1292ADAB-D0DF-DAB4-E245-04E9D9F326C8}"/>
              </a:ext>
            </a:extLst>
          </p:cNvPr>
          <p:cNvPicPr>
            <a:picLocks noChangeAspect="1"/>
          </p:cNvPicPr>
          <p:nvPr/>
        </p:nvPicPr>
        <p:blipFill>
          <a:blip r:embed="rId7"/>
          <a:stretch>
            <a:fillRect/>
          </a:stretch>
        </p:blipFill>
        <p:spPr>
          <a:xfrm>
            <a:off x="1030778" y="1575400"/>
            <a:ext cx="3607988" cy="4677021"/>
          </a:xfrm>
          <a:prstGeom prst="rect">
            <a:avLst/>
          </a:prstGeom>
          <a:ln>
            <a:noFill/>
          </a:ln>
          <a:effectLst>
            <a:outerShdw blurRad="292100" dist="139700" dir="2700000" algn="tl" rotWithShape="0">
              <a:srgbClr val="333333">
                <a:alpha val="65000"/>
              </a:srgbClr>
            </a:outerShdw>
          </a:effectLst>
        </p:spPr>
      </p:pic>
      <p:pic>
        <p:nvPicPr>
          <p:cNvPr id="16" name="Imagen 14">
            <a:extLst>
              <a:ext uri="{FF2B5EF4-FFF2-40B4-BE49-F238E27FC236}">
                <a16:creationId xmlns:a16="http://schemas.microsoft.com/office/drawing/2014/main" id="{BFAB3273-E437-F6FC-7BE7-60180F0836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4753" y="1575399"/>
            <a:ext cx="3614062" cy="4677021"/>
          </a:xfrm>
          <a:prstGeom prst="rect">
            <a:avLst/>
          </a:prstGeom>
          <a:ln>
            <a:noFill/>
          </a:ln>
          <a:effectLst>
            <a:outerShdw blurRad="292100" dist="139700" dir="2700000" algn="tl" rotWithShape="0">
              <a:srgbClr val="333333">
                <a:alpha val="65000"/>
              </a:srgbClr>
            </a:outerShdw>
          </a:effectLst>
        </p:spPr>
      </p:pic>
      <p:sp>
        <p:nvSpPr>
          <p:cNvPr id="17" name="TextBox 1">
            <a:extLst>
              <a:ext uri="{FF2B5EF4-FFF2-40B4-BE49-F238E27FC236}">
                <a16:creationId xmlns:a16="http://schemas.microsoft.com/office/drawing/2014/main" id="{AB07E5F8-C6A7-4A47-BD7E-A48F7A377D7F}"/>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spTree>
    <p:extLst>
      <p:ext uri="{BB962C8B-B14F-4D97-AF65-F5344CB8AC3E}">
        <p14:creationId xmlns:p14="http://schemas.microsoft.com/office/powerpoint/2010/main" val="23459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Elipse 45">
            <a:extLst>
              <a:ext uri="{FF2B5EF4-FFF2-40B4-BE49-F238E27FC236}">
                <a16:creationId xmlns:a16="http://schemas.microsoft.com/office/drawing/2014/main" id="{6936E06E-02CA-93D7-04E1-2E3429FCFCE8}"/>
              </a:ext>
            </a:extLst>
          </p:cNvPr>
          <p:cNvSpPr/>
          <p:nvPr/>
        </p:nvSpPr>
        <p:spPr>
          <a:xfrm>
            <a:off x="9076018"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TextBox 49">
            <a:extLst>
              <a:ext uri="{FF2B5EF4-FFF2-40B4-BE49-F238E27FC236}">
                <a16:creationId xmlns:a16="http://schemas.microsoft.com/office/drawing/2014/main" id="{8419D4B8-D14A-E459-37DA-FC10B0323863}"/>
              </a:ext>
            </a:extLst>
          </p:cNvPr>
          <p:cNvSpPr txBox="1"/>
          <p:nvPr/>
        </p:nvSpPr>
        <p:spPr>
          <a:xfrm>
            <a:off x="9454956" y="3620777"/>
            <a:ext cx="1714945" cy="738664"/>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buscar un folio en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29" name="Rectángulo 28">
            <a:extLst>
              <a:ext uri="{FF2B5EF4-FFF2-40B4-BE49-F238E27FC236}">
                <a16:creationId xmlns:a16="http://schemas.microsoft.com/office/drawing/2014/main" id="{A53B212C-88A3-3DB0-CCB9-7059FB55935E}"/>
              </a:ext>
            </a:extLst>
          </p:cNvPr>
          <p:cNvSpPr>
            <a:spLocks noGrp="1" noRot="1" noMove="1" noResize="1" noEditPoints="1" noAdjustHandles="1" noChangeArrowheads="1" noChangeShapeType="1"/>
          </p:cNvSpPr>
          <p:nvPr/>
        </p:nvSpPr>
        <p:spPr>
          <a:xfrm>
            <a:off x="0" y="-13471"/>
            <a:ext cx="12192000" cy="53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extBox 49">
            <a:extLst>
              <a:ext uri="{FF2B5EF4-FFF2-40B4-BE49-F238E27FC236}">
                <a16:creationId xmlns:a16="http://schemas.microsoft.com/office/drawing/2014/main" id="{EFAE0F6E-DF64-B606-DE4B-8B067B81EFC6}"/>
              </a:ext>
            </a:extLst>
          </p:cNvPr>
          <p:cNvSpPr txBox="1"/>
          <p:nvPr/>
        </p:nvSpPr>
        <p:spPr>
          <a:xfrm>
            <a:off x="366847" y="852778"/>
            <a:ext cx="8810223" cy="550151"/>
          </a:xfrm>
          <a:prstGeom prst="rect">
            <a:avLst/>
          </a:prstGeom>
          <a:noFill/>
        </p:spPr>
        <p:txBody>
          <a:bodyPr wrap="square" rtlCol="0" anchor="b">
            <a:spAutoFit/>
          </a:bodyPr>
          <a:lstStyle/>
          <a:p>
            <a:pPr>
              <a:lnSpc>
                <a:spcPts val="3751"/>
              </a:lnSpc>
            </a:pPr>
            <a:r>
              <a:rPr lang="es-ES_tradnl" sz="2400" b="1" dirty="0">
                <a:solidFill>
                  <a:srgbClr val="84CCED"/>
                </a:solidFill>
                <a:latin typeface="Scotia" panose="020B0503020203020204" pitchFamily="34" charset="0"/>
                <a:ea typeface="League Spartan" charset="0"/>
                <a:cs typeface="Poppins SemiBold" pitchFamily="2" charset="77"/>
              </a:rPr>
              <a:t>¿Qué necesitas saber antes de iniciar este proceso?</a:t>
            </a:r>
          </a:p>
        </p:txBody>
      </p:sp>
      <p:sp>
        <p:nvSpPr>
          <p:cNvPr id="40" name="TextBox 49">
            <a:extLst>
              <a:ext uri="{FF2B5EF4-FFF2-40B4-BE49-F238E27FC236}">
                <a16:creationId xmlns:a16="http://schemas.microsoft.com/office/drawing/2014/main" id="{3C02D251-E755-4323-71A1-993894C96536}"/>
              </a:ext>
            </a:extLst>
          </p:cNvPr>
          <p:cNvSpPr txBox="1"/>
          <p:nvPr/>
        </p:nvSpPr>
        <p:spPr>
          <a:xfrm>
            <a:off x="373740" y="1528042"/>
            <a:ext cx="10844387" cy="1169551"/>
          </a:xfrm>
          <a:prstGeom prst="rect">
            <a:avLst/>
          </a:prstGeom>
          <a:noFill/>
        </p:spPr>
        <p:txBody>
          <a:bodyPr wrap="square" rtlCol="0" anchor="b">
            <a:spAutoFit/>
          </a:bodyPr>
          <a:lstStyle/>
          <a:p>
            <a:pPr algn="just"/>
            <a:r>
              <a:rPr lang="es-ES_tradnl" sz="1400" dirty="0">
                <a:latin typeface="Scotia" panose="020B0503020203020204" pitchFamily="34" charset="0"/>
                <a:ea typeface="Noto Sans" panose="020B0502040504020204" pitchFamily="34" charset="0"/>
                <a:cs typeface="Noto Sans" panose="020B0502040504020204" pitchFamily="34" charset="0"/>
              </a:rPr>
              <a:t>En esta sección encontrarás tres temas, que si bien son muy pequeños, te ayudarán a lo largo de todo el proceso de este manual, pues los usarás de forma recurrente.</a:t>
            </a: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Puedes verlos haciendo clic en los siguientes íconos, o bien, avanza de página para verlos en orden. </a:t>
            </a:r>
          </a:p>
          <a:p>
            <a:pPr algn="just"/>
            <a:endParaRPr lang="es-ES_tradnl" sz="1400" dirty="0">
              <a:latin typeface="Scotia" panose="020B0503020203020204" pitchFamily="34" charset="0"/>
              <a:ea typeface="Noto Sans" panose="020B0502040504020204" pitchFamily="34" charset="0"/>
              <a:cs typeface="Noto Sans" panose="020B0502040504020204" pitchFamily="34" charset="0"/>
            </a:endParaRPr>
          </a:p>
          <a:p>
            <a:pPr algn="just"/>
            <a:r>
              <a:rPr lang="es-ES_tradnl" sz="1400" dirty="0">
                <a:latin typeface="Scotia" panose="020B0503020203020204" pitchFamily="34" charset="0"/>
                <a:ea typeface="Noto Sans" panose="020B0502040504020204" pitchFamily="34" charset="0"/>
                <a:cs typeface="Noto Sans" panose="020B0502040504020204" pitchFamily="34" charset="0"/>
              </a:rPr>
              <a:t>Los procedimientos son los siguientes:  </a:t>
            </a:r>
          </a:p>
        </p:txBody>
      </p:sp>
      <p:sp>
        <p:nvSpPr>
          <p:cNvPr id="45" name="Elipse 44">
            <a:hlinkClick r:id="rId3" action="ppaction://hlinksldjump"/>
            <a:extLst>
              <a:ext uri="{FF2B5EF4-FFF2-40B4-BE49-F238E27FC236}">
                <a16:creationId xmlns:a16="http://schemas.microsoft.com/office/drawing/2014/main" id="{9042D230-2D89-C2AA-3C99-BA16B2EF9A44}"/>
              </a:ext>
            </a:extLst>
          </p:cNvPr>
          <p:cNvSpPr/>
          <p:nvPr/>
        </p:nvSpPr>
        <p:spPr>
          <a:xfrm>
            <a:off x="3191674"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TextBox 49">
            <a:extLst>
              <a:ext uri="{FF2B5EF4-FFF2-40B4-BE49-F238E27FC236}">
                <a16:creationId xmlns:a16="http://schemas.microsoft.com/office/drawing/2014/main" id="{F45B8C29-F0A9-730E-39AE-35F2FEE4A0B5}"/>
              </a:ext>
            </a:extLst>
          </p:cNvPr>
          <p:cNvSpPr txBox="1"/>
          <p:nvPr/>
        </p:nvSpPr>
        <p:spPr>
          <a:xfrm>
            <a:off x="3506801" y="3728499"/>
            <a:ext cx="1802370"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s-MX"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Cómo debes entrar a PRESTO</a:t>
            </a: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pic>
        <p:nvPicPr>
          <p:cNvPr id="96" name="Gráfico 95">
            <a:extLst>
              <a:ext uri="{FF2B5EF4-FFF2-40B4-BE49-F238E27FC236}">
                <a16:creationId xmlns:a16="http://schemas.microsoft.com/office/drawing/2014/main" id="{61E530FF-63B0-ECFD-65BF-D292CE48E0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3073" y="4463874"/>
            <a:ext cx="1525054" cy="884275"/>
          </a:xfrm>
          <a:prstGeom prst="rect">
            <a:avLst/>
          </a:prstGeom>
        </p:spPr>
      </p:pic>
      <p:grpSp>
        <p:nvGrpSpPr>
          <p:cNvPr id="99" name="Grupo 98">
            <a:extLst>
              <a:ext uri="{FF2B5EF4-FFF2-40B4-BE49-F238E27FC236}">
                <a16:creationId xmlns:a16="http://schemas.microsoft.com/office/drawing/2014/main" id="{21008A1B-DCAD-7541-98A9-508DAF1278C3}"/>
              </a:ext>
            </a:extLst>
          </p:cNvPr>
          <p:cNvGrpSpPr/>
          <p:nvPr/>
        </p:nvGrpSpPr>
        <p:grpSpPr>
          <a:xfrm>
            <a:off x="448833" y="3429000"/>
            <a:ext cx="2438400" cy="2438400"/>
            <a:chOff x="1972506" y="3887397"/>
            <a:chExt cx="2438400" cy="2438400"/>
          </a:xfrm>
        </p:grpSpPr>
        <p:sp>
          <p:nvSpPr>
            <p:cNvPr id="44" name="Elipse 43">
              <a:hlinkClick r:id="rId6" action="ppaction://hlinksldjump"/>
              <a:extLst>
                <a:ext uri="{FF2B5EF4-FFF2-40B4-BE49-F238E27FC236}">
                  <a16:creationId xmlns:a16="http://schemas.microsoft.com/office/drawing/2014/main" id="{FBDE71D6-E147-F599-EAF7-6A6A6C4CC7E1}"/>
                </a:ext>
              </a:extLst>
            </p:cNvPr>
            <p:cNvSpPr/>
            <p:nvPr/>
          </p:nvSpPr>
          <p:spPr>
            <a:xfrm>
              <a:off x="1972506" y="3887397"/>
              <a:ext cx="2438400" cy="2438400"/>
            </a:xfrm>
            <a:prstGeom prst="ellipse">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TextBox 49">
              <a:extLst>
                <a:ext uri="{FF2B5EF4-FFF2-40B4-BE49-F238E27FC236}">
                  <a16:creationId xmlns:a16="http://schemas.microsoft.com/office/drawing/2014/main" id="{8176C728-E1E4-B12A-A600-C22449B3D9C7}"/>
                </a:ext>
              </a:extLst>
            </p:cNvPr>
            <p:cNvSpPr txBox="1"/>
            <p:nvPr/>
          </p:nvSpPr>
          <p:spPr>
            <a:xfrm>
              <a:off x="2317023" y="4127186"/>
              <a:ext cx="1749366" cy="517449"/>
            </a:xfrm>
            <a:prstGeom prst="rect">
              <a:avLst/>
            </a:prstGeom>
            <a:noFill/>
          </p:spPr>
          <p:txBody>
            <a:bodyPr wrap="square" rtlCol="0" anchor="b">
              <a:spAutoFit/>
            </a:bodyPr>
            <a:lstStyle/>
            <a:p>
              <a:pPr>
                <a:lnSpc>
                  <a:spcPts val="3751"/>
                </a:lnSpc>
              </a:pP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es PRESTO?</a:t>
              </a:r>
            </a:p>
          </p:txBody>
        </p:sp>
      </p:grpSp>
      <p:sp>
        <p:nvSpPr>
          <p:cNvPr id="46" name="Elipse 45">
            <a:extLst>
              <a:ext uri="{FF2B5EF4-FFF2-40B4-BE49-F238E27FC236}">
                <a16:creationId xmlns:a16="http://schemas.microsoft.com/office/drawing/2014/main" id="{1AE1926D-9ABF-EF2F-0A31-22B577D55F56}"/>
              </a:ext>
            </a:extLst>
          </p:cNvPr>
          <p:cNvSpPr/>
          <p:nvPr/>
        </p:nvSpPr>
        <p:spPr>
          <a:xfrm>
            <a:off x="6147766" y="3429000"/>
            <a:ext cx="2438400" cy="2438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2" name="TextBox 49">
            <a:extLst>
              <a:ext uri="{FF2B5EF4-FFF2-40B4-BE49-F238E27FC236}">
                <a16:creationId xmlns:a16="http://schemas.microsoft.com/office/drawing/2014/main" id="{3B82BF40-9F67-A659-CE97-897FB7E3AD45}"/>
              </a:ext>
            </a:extLst>
          </p:cNvPr>
          <p:cNvSpPr txBox="1"/>
          <p:nvPr/>
        </p:nvSpPr>
        <p:spPr>
          <a:xfrm>
            <a:off x="6509493" y="3689433"/>
            <a:ext cx="1714945" cy="523220"/>
          </a:xfrm>
          <a:prstGeom prst="rect">
            <a:avLst/>
          </a:prstGeom>
          <a:noFill/>
        </p:spPr>
        <p:txBody>
          <a:bodyPr wrap="square" rtlCol="0" anchor="b">
            <a:spAutoFit/>
          </a:bodyPr>
          <a:lstStyle/>
          <a:p>
            <a:pPr algn="ctr"/>
            <a:r>
              <a:rPr lang="es-ES_tradnl" sz="1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Qué contiene presto 2.0? </a:t>
            </a:r>
          </a:p>
        </p:txBody>
      </p:sp>
      <p:pic>
        <p:nvPicPr>
          <p:cNvPr id="30" name="Imagen 29" descr="Un dibujo de una cara feliz&#10;&#10;Descripción generada automáticamente con confianza baja">
            <a:extLst>
              <a:ext uri="{FF2B5EF4-FFF2-40B4-BE49-F238E27FC236}">
                <a16:creationId xmlns:a16="http://schemas.microsoft.com/office/drawing/2014/main" id="{4D1B6B49-6E9A-8887-F49C-06E5411D32B0}"/>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10" name="CuadroTexto 9">
            <a:hlinkClick r:id="rId8" action="ppaction://hlinksldjump"/>
            <a:extLst>
              <a:ext uri="{FF2B5EF4-FFF2-40B4-BE49-F238E27FC236}">
                <a16:creationId xmlns:a16="http://schemas.microsoft.com/office/drawing/2014/main" id="{C514A8DA-CB10-AF19-782A-2DE69B6D39F3}"/>
              </a:ext>
            </a:extLst>
          </p:cNvPr>
          <p:cNvSpPr txBox="1"/>
          <p:nvPr/>
        </p:nvSpPr>
        <p:spPr>
          <a:xfrm>
            <a:off x="1513744" y="144284"/>
            <a:ext cx="1795219" cy="307777"/>
          </a:xfrm>
          <a:prstGeom prst="rect">
            <a:avLst/>
          </a:prstGeom>
          <a:noFill/>
        </p:spPr>
        <p:txBody>
          <a:bodyPr wrap="square" rtlCol="0">
            <a:spAutoFit/>
          </a:bodyPr>
          <a:lstStyle/>
          <a:p>
            <a:r>
              <a:rPr lang="es-ES_tradnl" sz="1400" b="1" dirty="0">
                <a:latin typeface="Noto Sans" panose="020B0502040504020204" pitchFamily="34" charset="0"/>
                <a:ea typeface="Noto Sans" panose="020B0502040504020204" pitchFamily="34" charset="0"/>
                <a:cs typeface="Noto Sans" panose="020B0502040504020204" pitchFamily="34" charset="0"/>
              </a:rPr>
              <a:t>Antes de empezar</a:t>
            </a:r>
          </a:p>
        </p:txBody>
      </p:sp>
      <p:sp>
        <p:nvSpPr>
          <p:cNvPr id="11" name="Paralelogramo 10">
            <a:hlinkClick r:id="rId8" action="ppaction://hlinksldjump"/>
            <a:extLst>
              <a:ext uri="{FF2B5EF4-FFF2-40B4-BE49-F238E27FC236}">
                <a16:creationId xmlns:a16="http://schemas.microsoft.com/office/drawing/2014/main" id="{09DB6521-43DC-65BE-3FB0-1E553DB73E9D}"/>
              </a:ext>
            </a:extLst>
          </p:cNvPr>
          <p:cNvSpPr/>
          <p:nvPr/>
        </p:nvSpPr>
        <p:spPr>
          <a:xfrm>
            <a:off x="1030573" y="48907"/>
            <a:ext cx="470260" cy="426166"/>
          </a:xfrm>
          <a:prstGeom prst="parallelogram">
            <a:avLst/>
          </a:prstGeom>
          <a:solidFill>
            <a:srgbClr val="91D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0</a:t>
            </a:r>
          </a:p>
        </p:txBody>
      </p:sp>
      <p:pic>
        <p:nvPicPr>
          <p:cNvPr id="12" name="Imagen 11" descr="Icono&#10;&#10;Descripción generada automáticamente con confianza media">
            <a:hlinkClick r:id="" action="ppaction://hlinkshowjump?jump=firstslide"/>
            <a:extLst>
              <a:ext uri="{FF2B5EF4-FFF2-40B4-BE49-F238E27FC236}">
                <a16:creationId xmlns:a16="http://schemas.microsoft.com/office/drawing/2014/main" id="{3586EFDD-CCBE-EB6A-44F7-2D48C915A910}"/>
              </a:ext>
            </a:extLst>
          </p:cNvPr>
          <p:cNvPicPr>
            <a:picLocks noChangeAspect="1"/>
          </p:cNvPicPr>
          <p:nvPr/>
        </p:nvPicPr>
        <p:blipFill rotWithShape="1">
          <a:blip r:embed="rId9">
            <a:alphaModFix amt="70000"/>
            <a:duotone>
              <a:prstClr val="black"/>
              <a:schemeClr val="tx2">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22714" t="4876" r="14818" b="22039"/>
          <a:stretch/>
        </p:blipFill>
        <p:spPr>
          <a:xfrm>
            <a:off x="125758" y="49837"/>
            <a:ext cx="437176" cy="402224"/>
          </a:xfrm>
          <a:prstGeom prst="rect">
            <a:avLst/>
          </a:prstGeom>
        </p:spPr>
      </p:pic>
      <p:sp>
        <p:nvSpPr>
          <p:cNvPr id="4" name="Paralelogramo 32">
            <a:hlinkClick r:id="rId8" action="ppaction://hlinksldjump"/>
            <a:extLst>
              <a:ext uri="{FF2B5EF4-FFF2-40B4-BE49-F238E27FC236}">
                <a16:creationId xmlns:a16="http://schemas.microsoft.com/office/drawing/2014/main" id="{D5D42311-ED1D-BB26-438C-2FA9F33C31EC}"/>
              </a:ext>
            </a:extLst>
          </p:cNvPr>
          <p:cNvSpPr/>
          <p:nvPr/>
        </p:nvSpPr>
        <p:spPr>
          <a:xfrm>
            <a:off x="558233" y="48907"/>
            <a:ext cx="470260" cy="426166"/>
          </a:xfrm>
          <a:prstGeom prst="parallelogram">
            <a:avLst/>
          </a:prstGeom>
          <a:solidFill>
            <a:srgbClr val="00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i="1" dirty="0">
              <a:latin typeface="Poppins SemiBold" panose="00000700000000000000" pitchFamily="2" charset="0"/>
              <a:cs typeface="Poppins SemiBold" panose="00000700000000000000" pitchFamily="2" charset="0"/>
            </a:endParaRPr>
          </a:p>
        </p:txBody>
      </p:sp>
      <p:pic>
        <p:nvPicPr>
          <p:cNvPr id="5" name="Gráfico 37">
            <a:hlinkClick r:id="rId11" action="ppaction://hlinksldjump"/>
            <a:extLst>
              <a:ext uri="{FF2B5EF4-FFF2-40B4-BE49-F238E27FC236}">
                <a16:creationId xmlns:a16="http://schemas.microsoft.com/office/drawing/2014/main" id="{97614CB6-8699-6CC3-5072-38D8B2104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829" y="117032"/>
            <a:ext cx="225465" cy="274214"/>
          </a:xfrm>
          <a:prstGeom prst="rect">
            <a:avLst/>
          </a:prstGeom>
        </p:spPr>
      </p:pic>
      <p:pic>
        <p:nvPicPr>
          <p:cNvPr id="8" name="Gráfico 97">
            <a:hlinkClick r:id="rId3" action="ppaction://hlinksldjump"/>
            <a:extLst>
              <a:ext uri="{FF2B5EF4-FFF2-40B4-BE49-F238E27FC236}">
                <a16:creationId xmlns:a16="http://schemas.microsoft.com/office/drawing/2014/main" id="{704C8FDE-5397-75D7-D6B3-24F2312B28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59220" y="4263075"/>
            <a:ext cx="1362075" cy="1285875"/>
          </a:xfrm>
          <a:prstGeom prst="rect">
            <a:avLst/>
          </a:prstGeom>
        </p:spPr>
      </p:pic>
      <p:pic>
        <p:nvPicPr>
          <p:cNvPr id="18" name="Graphic 17" descr="Suburban scene with solid fill">
            <a:hlinkClick r:id="rId6" action="ppaction://hlinksldjump"/>
            <a:extLst>
              <a:ext uri="{FF2B5EF4-FFF2-40B4-BE49-F238E27FC236}">
                <a16:creationId xmlns:a16="http://schemas.microsoft.com/office/drawing/2014/main" id="{782E3FED-BDEB-091D-BD00-0D987AA7C8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2099" y="4077953"/>
            <a:ext cx="1362712" cy="1362712"/>
          </a:xfrm>
          <a:prstGeom prst="rect">
            <a:avLst/>
          </a:prstGeom>
        </p:spPr>
      </p:pic>
      <p:pic>
        <p:nvPicPr>
          <p:cNvPr id="27" name="Graphic 26" descr="Clipboard Checked with solid fill">
            <a:hlinkClick r:id="rId18" action="ppaction://hlinksldjump"/>
            <a:extLst>
              <a:ext uri="{FF2B5EF4-FFF2-40B4-BE49-F238E27FC236}">
                <a16:creationId xmlns:a16="http://schemas.microsoft.com/office/drawing/2014/main" id="{6F5F7E46-EF83-1C1F-0491-FA534DCCD17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82190" y="4191064"/>
            <a:ext cx="1169550" cy="1169550"/>
          </a:xfrm>
          <a:prstGeom prst="rect">
            <a:avLst/>
          </a:prstGeom>
        </p:spPr>
      </p:pic>
      <p:grpSp>
        <p:nvGrpSpPr>
          <p:cNvPr id="31" name="Grupo 16">
            <a:extLst>
              <a:ext uri="{FF2B5EF4-FFF2-40B4-BE49-F238E27FC236}">
                <a16:creationId xmlns:a16="http://schemas.microsoft.com/office/drawing/2014/main" id="{21D1DB5C-E197-470D-BD15-D55A71D809C9}"/>
              </a:ext>
            </a:extLst>
          </p:cNvPr>
          <p:cNvGrpSpPr/>
          <p:nvPr/>
        </p:nvGrpSpPr>
        <p:grpSpPr>
          <a:xfrm>
            <a:off x="3321874" y="45852"/>
            <a:ext cx="2665988" cy="426166"/>
            <a:chOff x="2492508" y="-12700"/>
            <a:chExt cx="2665988" cy="426166"/>
          </a:xfrm>
        </p:grpSpPr>
        <p:sp>
          <p:nvSpPr>
            <p:cNvPr id="32" name="Paralelogramo 17">
              <a:hlinkClick r:id="rId21" action="ppaction://hlinksldjump"/>
              <a:extLst>
                <a:ext uri="{FF2B5EF4-FFF2-40B4-BE49-F238E27FC236}">
                  <a16:creationId xmlns:a16="http://schemas.microsoft.com/office/drawing/2014/main" id="{C3099310-87A4-43CB-98D2-8BE16898AF7C}"/>
                </a:ext>
              </a:extLst>
            </p:cNvPr>
            <p:cNvSpPr/>
            <p:nvPr/>
          </p:nvSpPr>
          <p:spPr>
            <a:xfrm>
              <a:off x="2492508" y="-12700"/>
              <a:ext cx="447909" cy="426166"/>
            </a:xfrm>
            <a:prstGeom prst="parallelogram">
              <a:avLst/>
            </a:prstGeom>
            <a:solidFill>
              <a:srgbClr val="84C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1</a:t>
              </a:r>
            </a:p>
          </p:txBody>
        </p:sp>
        <p:sp>
          <p:nvSpPr>
            <p:cNvPr id="33" name="Paralelogramo 18">
              <a:hlinkClick r:id="rId22" action="ppaction://hlinksldjump"/>
              <a:extLst>
                <a:ext uri="{FF2B5EF4-FFF2-40B4-BE49-F238E27FC236}">
                  <a16:creationId xmlns:a16="http://schemas.microsoft.com/office/drawing/2014/main" id="{142C9AAE-B5B2-4D22-AD00-DA0D17271786}"/>
                </a:ext>
              </a:extLst>
            </p:cNvPr>
            <p:cNvSpPr/>
            <p:nvPr/>
          </p:nvSpPr>
          <p:spPr>
            <a:xfrm>
              <a:off x="2940417" y="-12700"/>
              <a:ext cx="447909" cy="426166"/>
            </a:xfrm>
            <a:prstGeom prst="parallelogram">
              <a:avLst/>
            </a:prstGeom>
            <a:solidFill>
              <a:srgbClr val="73C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2</a:t>
              </a:r>
            </a:p>
          </p:txBody>
        </p:sp>
        <p:sp>
          <p:nvSpPr>
            <p:cNvPr id="34" name="Paralelogramo 19">
              <a:hlinkClick r:id="rId23" action="ppaction://hlinksldjump"/>
              <a:extLst>
                <a:ext uri="{FF2B5EF4-FFF2-40B4-BE49-F238E27FC236}">
                  <a16:creationId xmlns:a16="http://schemas.microsoft.com/office/drawing/2014/main" id="{59D23C97-9DCF-440B-B493-60E07731F47A}"/>
                </a:ext>
              </a:extLst>
            </p:cNvPr>
            <p:cNvSpPr/>
            <p:nvPr/>
          </p:nvSpPr>
          <p:spPr>
            <a:xfrm>
              <a:off x="3388326" y="-12700"/>
              <a:ext cx="447909" cy="426166"/>
            </a:xfrm>
            <a:prstGeom prst="parallelogram">
              <a:avLst/>
            </a:prstGeom>
            <a:solidFill>
              <a:srgbClr val="61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3</a:t>
              </a:r>
            </a:p>
          </p:txBody>
        </p:sp>
        <p:sp>
          <p:nvSpPr>
            <p:cNvPr id="35" name="Paralelogramo 20">
              <a:hlinkClick r:id="rId24" action="ppaction://hlinksldjump"/>
              <a:extLst>
                <a:ext uri="{FF2B5EF4-FFF2-40B4-BE49-F238E27FC236}">
                  <a16:creationId xmlns:a16="http://schemas.microsoft.com/office/drawing/2014/main" id="{A6AD3FE7-2337-47E3-92E2-22AC35C3273A}"/>
                </a:ext>
              </a:extLst>
            </p:cNvPr>
            <p:cNvSpPr/>
            <p:nvPr/>
          </p:nvSpPr>
          <p:spPr>
            <a:xfrm>
              <a:off x="3836235" y="-12700"/>
              <a:ext cx="447909" cy="419328"/>
            </a:xfrm>
            <a:prstGeom prst="parallelogram">
              <a:avLst/>
            </a:prstGeom>
            <a:solidFill>
              <a:srgbClr val="4DA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4</a:t>
              </a:r>
            </a:p>
          </p:txBody>
        </p:sp>
        <p:sp>
          <p:nvSpPr>
            <p:cNvPr id="36" name="Paralelogramo 27">
              <a:hlinkClick r:id="rId25" action="ppaction://hlinksldjump"/>
              <a:extLst>
                <a:ext uri="{FF2B5EF4-FFF2-40B4-BE49-F238E27FC236}">
                  <a16:creationId xmlns:a16="http://schemas.microsoft.com/office/drawing/2014/main" id="{9014E08B-6570-4A65-86BB-54C6378447BB}"/>
                </a:ext>
              </a:extLst>
            </p:cNvPr>
            <p:cNvSpPr/>
            <p:nvPr/>
          </p:nvSpPr>
          <p:spPr>
            <a:xfrm>
              <a:off x="4262679" y="-12700"/>
              <a:ext cx="447908" cy="426166"/>
            </a:xfrm>
            <a:prstGeom prst="parallelogram">
              <a:avLst/>
            </a:prstGeom>
            <a:solidFill>
              <a:srgbClr val="35A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5</a:t>
              </a:r>
            </a:p>
          </p:txBody>
        </p:sp>
        <p:sp>
          <p:nvSpPr>
            <p:cNvPr id="37" name="Paralelogramo 29">
              <a:hlinkClick r:id="rId26" action="ppaction://hlinksldjump"/>
              <a:extLst>
                <a:ext uri="{FF2B5EF4-FFF2-40B4-BE49-F238E27FC236}">
                  <a16:creationId xmlns:a16="http://schemas.microsoft.com/office/drawing/2014/main" id="{BA0728BE-F944-4572-BFA2-7D3E7069F12B}"/>
                </a:ext>
              </a:extLst>
            </p:cNvPr>
            <p:cNvSpPr/>
            <p:nvPr/>
          </p:nvSpPr>
          <p:spPr>
            <a:xfrm>
              <a:off x="4710588" y="-12700"/>
              <a:ext cx="447908" cy="426166"/>
            </a:xfrm>
            <a:prstGeom prst="parallelogram">
              <a:avLst/>
            </a:prstGeom>
            <a:solidFill>
              <a:srgbClr val="04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i="1" dirty="0">
                  <a:latin typeface="Poppins SemiBold" panose="00000700000000000000" pitchFamily="2" charset="0"/>
                  <a:cs typeface="Poppins SemiBold" panose="00000700000000000000" pitchFamily="2" charset="0"/>
                </a:rPr>
                <a:t>6</a:t>
              </a:r>
            </a:p>
          </p:txBody>
        </p:sp>
      </p:grpSp>
    </p:spTree>
    <p:extLst>
      <p:ext uri="{BB962C8B-B14F-4D97-AF65-F5344CB8AC3E}">
        <p14:creationId xmlns:p14="http://schemas.microsoft.com/office/powerpoint/2010/main" val="2039641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EC111A"/>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E38CB3A-D4FC-D593-B489-B95FB5DF6838}"/>
              </a:ext>
            </a:extLst>
          </p:cNvPr>
          <p:cNvSpPr txBox="1"/>
          <p:nvPr/>
        </p:nvSpPr>
        <p:spPr>
          <a:xfrm>
            <a:off x="639332" y="1016145"/>
            <a:ext cx="47587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Pólizas de seguros</a:t>
            </a:r>
          </a:p>
        </p:txBody>
      </p:sp>
      <p:sp>
        <p:nvSpPr>
          <p:cNvPr id="15" name="TextBox 14">
            <a:extLst>
              <a:ext uri="{FF2B5EF4-FFF2-40B4-BE49-F238E27FC236}">
                <a16:creationId xmlns:a16="http://schemas.microsoft.com/office/drawing/2014/main" id="{5B7AC76B-2550-B8E8-2BAE-1D6E58C1CF37}"/>
              </a:ext>
            </a:extLst>
          </p:cNvPr>
          <p:cNvSpPr txBox="1"/>
          <p:nvPr/>
        </p:nvSpPr>
        <p:spPr>
          <a:xfrm>
            <a:off x="6275419" y="1016145"/>
            <a:ext cx="54989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Tabla de amortización</a:t>
            </a:r>
          </a:p>
        </p:txBody>
      </p:sp>
      <p:pic>
        <p:nvPicPr>
          <p:cNvPr id="3" name="Imagen 14" descr="Texto&#10;&#10;Descripción generada automáticamente">
            <a:extLst>
              <a:ext uri="{FF2B5EF4-FFF2-40B4-BE49-F238E27FC236}">
                <a16:creationId xmlns:a16="http://schemas.microsoft.com/office/drawing/2014/main" id="{04E51C56-3269-7739-76C2-2094D89FABCA}"/>
              </a:ext>
            </a:extLst>
          </p:cNvPr>
          <p:cNvPicPr>
            <a:picLocks noChangeAspect="1"/>
          </p:cNvPicPr>
          <p:nvPr/>
        </p:nvPicPr>
        <p:blipFill>
          <a:blip r:embed="rId7"/>
          <a:stretch>
            <a:fillRect/>
          </a:stretch>
        </p:blipFill>
        <p:spPr>
          <a:xfrm>
            <a:off x="1055058" y="1437393"/>
            <a:ext cx="4148446" cy="4674246"/>
          </a:xfrm>
          <a:prstGeom prst="rect">
            <a:avLst/>
          </a:prstGeom>
          <a:ln>
            <a:noFill/>
          </a:ln>
          <a:effectLst>
            <a:outerShdw blurRad="292100" dist="139700" dir="2700000" algn="tl" rotWithShape="0">
              <a:srgbClr val="333333">
                <a:alpha val="65000"/>
              </a:srgbClr>
            </a:outerShdw>
          </a:effectLst>
        </p:spPr>
      </p:pic>
      <p:pic>
        <p:nvPicPr>
          <p:cNvPr id="7" name="Imagen 16" descr="Tabla&#10;&#10;Descripción generada automáticamente">
            <a:extLst>
              <a:ext uri="{FF2B5EF4-FFF2-40B4-BE49-F238E27FC236}">
                <a16:creationId xmlns:a16="http://schemas.microsoft.com/office/drawing/2014/main" id="{3D61BD53-BEB6-E81C-2726-22FA6356F9D9}"/>
              </a:ext>
            </a:extLst>
          </p:cNvPr>
          <p:cNvPicPr>
            <a:picLocks noChangeAspect="1"/>
          </p:cNvPicPr>
          <p:nvPr/>
        </p:nvPicPr>
        <p:blipFill>
          <a:blip r:embed="rId8"/>
          <a:stretch>
            <a:fillRect/>
          </a:stretch>
        </p:blipFill>
        <p:spPr>
          <a:xfrm>
            <a:off x="6988498" y="1437393"/>
            <a:ext cx="4069277" cy="4712102"/>
          </a:xfrm>
          <a:prstGeom prst="rect">
            <a:avLst/>
          </a:prstGeom>
          <a:ln>
            <a:noFill/>
          </a:ln>
          <a:effectLst>
            <a:outerShdw blurRad="292100" dist="139700" dir="2700000" algn="tl" rotWithShape="0">
              <a:srgbClr val="333333">
                <a:alpha val="65000"/>
              </a:srgbClr>
            </a:outerShdw>
          </a:effectLst>
        </p:spPr>
      </p:pic>
      <p:sp>
        <p:nvSpPr>
          <p:cNvPr id="16" name="TextBox 1">
            <a:extLst>
              <a:ext uri="{FF2B5EF4-FFF2-40B4-BE49-F238E27FC236}">
                <a16:creationId xmlns:a16="http://schemas.microsoft.com/office/drawing/2014/main" id="{24BC6C29-1FB9-4354-851E-AF182DDD85DE}"/>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spTree>
    <p:extLst>
      <p:ext uri="{BB962C8B-B14F-4D97-AF65-F5344CB8AC3E}">
        <p14:creationId xmlns:p14="http://schemas.microsoft.com/office/powerpoint/2010/main" val="2244489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EC111A"/>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E38CB3A-D4FC-D593-B489-B95FB5DF6838}"/>
              </a:ext>
            </a:extLst>
          </p:cNvPr>
          <p:cNvSpPr txBox="1"/>
          <p:nvPr/>
        </p:nvSpPr>
        <p:spPr>
          <a:xfrm>
            <a:off x="1257136" y="1016145"/>
            <a:ext cx="36833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Carátula del crédito</a:t>
            </a:r>
          </a:p>
        </p:txBody>
      </p:sp>
      <p:sp>
        <p:nvSpPr>
          <p:cNvPr id="15" name="TextBox 14">
            <a:extLst>
              <a:ext uri="{FF2B5EF4-FFF2-40B4-BE49-F238E27FC236}">
                <a16:creationId xmlns:a16="http://schemas.microsoft.com/office/drawing/2014/main" id="{5B7AC76B-2550-B8E8-2BAE-1D6E58C1CF37}"/>
              </a:ext>
            </a:extLst>
          </p:cNvPr>
          <p:cNvSpPr txBox="1"/>
          <p:nvPr/>
        </p:nvSpPr>
        <p:spPr>
          <a:xfrm>
            <a:off x="6926770" y="1016145"/>
            <a:ext cx="446512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Carta autorización de pago al notario</a:t>
            </a:r>
          </a:p>
        </p:txBody>
      </p:sp>
      <p:pic>
        <p:nvPicPr>
          <p:cNvPr id="6" name="Imagen 10">
            <a:extLst>
              <a:ext uri="{FF2B5EF4-FFF2-40B4-BE49-F238E27FC236}">
                <a16:creationId xmlns:a16="http://schemas.microsoft.com/office/drawing/2014/main" id="{A4AEBB5A-4990-9E8E-3455-098DEDDD2F9E}"/>
              </a:ext>
            </a:extLst>
          </p:cNvPr>
          <p:cNvPicPr>
            <a:picLocks noChangeAspect="1"/>
          </p:cNvPicPr>
          <p:nvPr/>
        </p:nvPicPr>
        <p:blipFill>
          <a:blip r:embed="rId7"/>
          <a:stretch>
            <a:fillRect/>
          </a:stretch>
        </p:blipFill>
        <p:spPr>
          <a:xfrm>
            <a:off x="1257136" y="1428261"/>
            <a:ext cx="3683329" cy="4824160"/>
          </a:xfrm>
          <a:prstGeom prst="rect">
            <a:avLst/>
          </a:prstGeom>
          <a:ln>
            <a:noFill/>
          </a:ln>
          <a:effectLst>
            <a:outerShdw blurRad="292100" dist="139700" dir="2700000" algn="tl" rotWithShape="0">
              <a:srgbClr val="333333">
                <a:alpha val="65000"/>
              </a:srgbClr>
            </a:outerShdw>
          </a:effectLst>
        </p:spPr>
      </p:pic>
      <p:pic>
        <p:nvPicPr>
          <p:cNvPr id="16" name="Imagen 14" descr="Interfaz de usuario gráfica, Texto, Aplicación, Correo electrónico&#10;&#10;Descripción generada automáticamente">
            <a:extLst>
              <a:ext uri="{FF2B5EF4-FFF2-40B4-BE49-F238E27FC236}">
                <a16:creationId xmlns:a16="http://schemas.microsoft.com/office/drawing/2014/main" id="{01AE0434-FF49-E54E-1B0E-04158B8F4697}"/>
              </a:ext>
            </a:extLst>
          </p:cNvPr>
          <p:cNvPicPr>
            <a:picLocks noChangeAspect="1"/>
          </p:cNvPicPr>
          <p:nvPr/>
        </p:nvPicPr>
        <p:blipFill>
          <a:blip r:embed="rId8"/>
          <a:stretch>
            <a:fillRect/>
          </a:stretch>
        </p:blipFill>
        <p:spPr>
          <a:xfrm>
            <a:off x="6926770" y="1428261"/>
            <a:ext cx="4465122" cy="4136636"/>
          </a:xfrm>
          <a:prstGeom prst="rect">
            <a:avLst/>
          </a:prstGeom>
          <a:ln>
            <a:noFill/>
          </a:ln>
          <a:effectLst>
            <a:outerShdw blurRad="292100" dist="139700" dir="2700000" algn="tl" rotWithShape="0">
              <a:srgbClr val="333333">
                <a:alpha val="65000"/>
              </a:srgbClr>
            </a:outerShdw>
          </a:effectLst>
        </p:spPr>
      </p:pic>
      <p:sp>
        <p:nvSpPr>
          <p:cNvPr id="17" name="TextBox 1">
            <a:extLst>
              <a:ext uri="{FF2B5EF4-FFF2-40B4-BE49-F238E27FC236}">
                <a16:creationId xmlns:a16="http://schemas.microsoft.com/office/drawing/2014/main" id="{D332E830-4A9C-46D6-ABCB-E4730B10AE80}"/>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spTree>
    <p:extLst>
      <p:ext uri="{BB962C8B-B14F-4D97-AF65-F5344CB8AC3E}">
        <p14:creationId xmlns:p14="http://schemas.microsoft.com/office/powerpoint/2010/main" val="231753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descr="Document outline">
            <a:extLst>
              <a:ext uri="{FF2B5EF4-FFF2-40B4-BE49-F238E27FC236}">
                <a16:creationId xmlns:a16="http://schemas.microsoft.com/office/drawing/2014/main" id="{A5C8EAA2-48D2-7E34-493E-16CD50FC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901" y="121574"/>
            <a:ext cx="811877" cy="811877"/>
          </a:xfrm>
          <a:prstGeom prst="rect">
            <a:avLst/>
          </a:prstGeom>
        </p:spPr>
      </p:pic>
      <p:sp>
        <p:nvSpPr>
          <p:cNvPr id="2" name="TextBox 1">
            <a:extLst>
              <a:ext uri="{FF2B5EF4-FFF2-40B4-BE49-F238E27FC236}">
                <a16:creationId xmlns:a16="http://schemas.microsoft.com/office/drawing/2014/main" id="{3A4573EE-80AA-6277-DA71-64103D13F800}"/>
              </a:ext>
            </a:extLst>
          </p:cNvPr>
          <p:cNvSpPr txBox="1"/>
          <p:nvPr/>
        </p:nvSpPr>
        <p:spPr>
          <a:xfrm>
            <a:off x="1030779" y="169958"/>
            <a:ext cx="2098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X" sz="4000" b="1" i="0" u="none" strike="noStrike" kern="1200" cap="none" spc="0" normalizeH="0" baseline="0" noProof="0" dirty="0">
                <a:ln>
                  <a:noFill/>
                </a:ln>
                <a:solidFill>
                  <a:srgbClr val="EC111A"/>
                </a:solidFill>
                <a:effectLst/>
                <a:uLnTx/>
                <a:uFillTx/>
                <a:latin typeface="Scotia Headline" panose="020B0503020203020204" pitchFamily="34" charset="0"/>
                <a:ea typeface="+mn-ea"/>
                <a:cs typeface="+mn-cs"/>
              </a:rPr>
              <a:t>Anexos</a:t>
            </a:r>
          </a:p>
        </p:txBody>
      </p:sp>
      <p:pic>
        <p:nvPicPr>
          <p:cNvPr id="5" name="Imagen 32" descr="Un dibujo de una cara feliz&#10;&#10;Descripción generada automáticamente con confianza baja">
            <a:extLst>
              <a:ext uri="{FF2B5EF4-FFF2-40B4-BE49-F238E27FC236}">
                <a16:creationId xmlns:a16="http://schemas.microsoft.com/office/drawing/2014/main" id="{2AAF2F8B-77E2-7366-C3AE-8D8662C3DEB8}"/>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610753" y="6252421"/>
            <a:ext cx="327247" cy="366425"/>
          </a:xfrm>
          <a:prstGeom prst="rect">
            <a:avLst/>
          </a:prstGeom>
        </p:spPr>
      </p:pic>
      <p:sp>
        <p:nvSpPr>
          <p:cNvPr id="8" name="Elipse 1">
            <a:hlinkClick r:id="" action="ppaction://hlinkshowjump?jump=previousslide"/>
            <a:extLst>
              <a:ext uri="{FF2B5EF4-FFF2-40B4-BE49-F238E27FC236}">
                <a16:creationId xmlns:a16="http://schemas.microsoft.com/office/drawing/2014/main" id="{A977287F-DDC1-91DC-2D98-63824147F36C}"/>
              </a:ext>
            </a:extLst>
          </p:cNvPr>
          <p:cNvSpPr/>
          <p:nvPr/>
        </p:nvSpPr>
        <p:spPr>
          <a:xfrm>
            <a:off x="5190870" y="360177"/>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2">
            <a:extLst>
              <a:ext uri="{FF2B5EF4-FFF2-40B4-BE49-F238E27FC236}">
                <a16:creationId xmlns:a16="http://schemas.microsoft.com/office/drawing/2014/main" id="{FDFB884F-A94D-A91A-9437-C865D8CDB02D}"/>
              </a:ext>
            </a:extLst>
          </p:cNvPr>
          <p:cNvSpPr/>
          <p:nvPr/>
        </p:nvSpPr>
        <p:spPr>
          <a:xfrm>
            <a:off x="5581398" y="360176"/>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EC111A"/>
              </a:solidFill>
              <a:effectLst/>
              <a:uLnTx/>
              <a:uFillTx/>
              <a:latin typeface="Calibri" panose="020F0502020204030204"/>
              <a:ea typeface="+mn-ea"/>
              <a:cs typeface="+mn-cs"/>
            </a:endParaRPr>
          </a:p>
        </p:txBody>
      </p:sp>
      <p:sp>
        <p:nvSpPr>
          <p:cNvPr id="10" name="Elipse 3">
            <a:hlinkClick r:id="rId6" action="ppaction://hlinksldjump"/>
            <a:extLst>
              <a:ext uri="{FF2B5EF4-FFF2-40B4-BE49-F238E27FC236}">
                <a16:creationId xmlns:a16="http://schemas.microsoft.com/office/drawing/2014/main" id="{7E9F04E1-2753-731E-E659-81FF449963E6}"/>
              </a:ext>
            </a:extLst>
          </p:cNvPr>
          <p:cNvSpPr/>
          <p:nvPr/>
        </p:nvSpPr>
        <p:spPr>
          <a:xfrm>
            <a:off x="5984533" y="360175"/>
            <a:ext cx="222933" cy="22293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4CBD17B-695F-E54B-CF07-4B9DE5FBC083}"/>
              </a:ext>
            </a:extLst>
          </p:cNvPr>
          <p:cNvSpPr/>
          <p:nvPr/>
        </p:nvSpPr>
        <p:spPr>
          <a:xfrm>
            <a:off x="3068322" y="348914"/>
            <a:ext cx="60959" cy="36933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21C940-9FAB-0B63-A4EC-6BF3585EDE06}"/>
              </a:ext>
            </a:extLst>
          </p:cNvPr>
          <p:cNvSpPr txBox="1"/>
          <p:nvPr/>
        </p:nvSpPr>
        <p:spPr>
          <a:xfrm>
            <a:off x="3167222" y="360175"/>
            <a:ext cx="165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Poppins SemiBold"/>
              </a:rPr>
              <a:t>Kit de Firma</a:t>
            </a:r>
            <a:endParaRPr kumimoji="0" lang="es-ES" sz="1800" b="1" i="0" u="none" strike="noStrike" kern="1200" cap="none" spc="0" normalizeH="0" baseline="0" noProof="0" dirty="0">
              <a:ln>
                <a:noFill/>
              </a:ln>
              <a:solidFill>
                <a:prstClr val="white">
                  <a:lumMod val="50000"/>
                </a:prstClr>
              </a:solidFill>
              <a:effectLst/>
              <a:uLnTx/>
              <a:uFillTx/>
              <a:latin typeface="Scotia Headline" panose="020B0503020203020204" pitchFamily="34" charset="0"/>
              <a:ea typeface="+mn-ea"/>
              <a:cs typeface="+mn-cs"/>
            </a:endParaRPr>
          </a:p>
        </p:txBody>
      </p:sp>
      <p:sp>
        <p:nvSpPr>
          <p:cNvPr id="13" name="Elipse 3">
            <a:hlinkClick r:id="rId6" action="ppaction://hlinksldjump"/>
            <a:extLst>
              <a:ext uri="{FF2B5EF4-FFF2-40B4-BE49-F238E27FC236}">
                <a16:creationId xmlns:a16="http://schemas.microsoft.com/office/drawing/2014/main" id="{98793AB4-2D25-B50A-15E8-72E9CD4C287C}"/>
              </a:ext>
            </a:extLst>
          </p:cNvPr>
          <p:cNvSpPr/>
          <p:nvPr/>
        </p:nvSpPr>
        <p:spPr>
          <a:xfrm>
            <a:off x="6364607" y="360175"/>
            <a:ext cx="222933" cy="222933"/>
          </a:xfrm>
          <a:prstGeom prst="ellipse">
            <a:avLst/>
          </a:prstGeom>
          <a:solidFill>
            <a:srgbClr val="EC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E38CB3A-D4FC-D593-B489-B95FB5DF6838}"/>
              </a:ext>
            </a:extLst>
          </p:cNvPr>
          <p:cNvSpPr txBox="1"/>
          <p:nvPr/>
        </p:nvSpPr>
        <p:spPr>
          <a:xfrm>
            <a:off x="1101455" y="1037442"/>
            <a:ext cx="39337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lumMod val="50000"/>
                  </a:prstClr>
                </a:solidFill>
                <a:effectLst/>
                <a:uLnTx/>
                <a:uFillTx/>
                <a:latin typeface="Scotia" panose="020B0503020203020204" pitchFamily="34" charset="0"/>
                <a:ea typeface="Noto Sans"/>
                <a:cs typeface="Noto Sans"/>
              </a:rPr>
              <a:t>Carta autorización de pago al vendedor</a:t>
            </a:r>
          </a:p>
        </p:txBody>
      </p:sp>
      <p:pic>
        <p:nvPicPr>
          <p:cNvPr id="3" name="Imagen 15">
            <a:extLst>
              <a:ext uri="{FF2B5EF4-FFF2-40B4-BE49-F238E27FC236}">
                <a16:creationId xmlns:a16="http://schemas.microsoft.com/office/drawing/2014/main" id="{777D2D07-0EF4-7782-7EEB-303E471FAC25}"/>
              </a:ext>
            </a:extLst>
          </p:cNvPr>
          <p:cNvPicPr>
            <a:picLocks noChangeAspect="1"/>
          </p:cNvPicPr>
          <p:nvPr/>
        </p:nvPicPr>
        <p:blipFill>
          <a:blip r:embed="rId7"/>
          <a:stretch>
            <a:fillRect/>
          </a:stretch>
        </p:blipFill>
        <p:spPr>
          <a:xfrm>
            <a:off x="1202706" y="1484130"/>
            <a:ext cx="3792187" cy="476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6740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C111A"/>
        </a:solidFill>
        <a:effectLst/>
      </p:bgPr>
    </p:bg>
    <p:spTree>
      <p:nvGrpSpPr>
        <p:cNvPr id="1" name=""/>
        <p:cNvGrpSpPr/>
        <p:nvPr/>
      </p:nvGrpSpPr>
      <p:grpSpPr>
        <a:xfrm>
          <a:off x="0" y="0"/>
          <a:ext cx="0" cy="0"/>
          <a:chOff x="0" y="0"/>
          <a:chExt cx="0" cy="0"/>
        </a:xfrm>
      </p:grpSpPr>
      <p:pic>
        <p:nvPicPr>
          <p:cNvPr id="2" name="Picture 2" descr="Scotiabank Logo | Symbol, History, PNG (3840*2160)">
            <a:extLst>
              <a:ext uri="{FF2B5EF4-FFF2-40B4-BE49-F238E27FC236}">
                <a16:creationId xmlns:a16="http://schemas.microsoft.com/office/drawing/2014/main" id="{FFE2AC47-8012-DC09-8CB8-3E326DDF745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358542" y="2301418"/>
            <a:ext cx="3507216" cy="197280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1ACC886F-0527-6C10-A2EC-A4BCEFA24DBD}"/>
              </a:ext>
            </a:extLst>
          </p:cNvPr>
          <p:cNvCxnSpPr>
            <a:cxnSpLocks/>
          </p:cNvCxnSpPr>
          <p:nvPr/>
        </p:nvCxnSpPr>
        <p:spPr>
          <a:xfrm>
            <a:off x="5223217" y="2283235"/>
            <a:ext cx="0" cy="20091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49">
            <a:extLst>
              <a:ext uri="{FF2B5EF4-FFF2-40B4-BE49-F238E27FC236}">
                <a16:creationId xmlns:a16="http://schemas.microsoft.com/office/drawing/2014/main" id="{C3D80E60-9458-F9ED-1FE4-40AD5D815285}"/>
              </a:ext>
            </a:extLst>
          </p:cNvPr>
          <p:cNvSpPr txBox="1"/>
          <p:nvPr/>
        </p:nvSpPr>
        <p:spPr>
          <a:xfrm>
            <a:off x="5580675" y="2517739"/>
            <a:ext cx="5541693" cy="1540165"/>
          </a:xfrm>
          <a:prstGeom prst="rect">
            <a:avLst/>
          </a:prstGeom>
          <a:noFill/>
        </p:spPr>
        <p:txBody>
          <a:bodyPr wrap="square" rtlCol="0" anchor="b">
            <a:spAutoFit/>
          </a:bodyPr>
          <a:lstStyle/>
          <a:p>
            <a:pPr marL="0" marR="0" lvl="0" indent="0" algn="l" defTabSz="914400" rtl="0" eaLnBrk="1" fontAlgn="auto" latinLnBrk="0" hangingPunct="1">
              <a:lnSpc>
                <a:spcPts val="3751"/>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uLnTx/>
                <a:uFillTx/>
                <a:latin typeface="Poppins SemiBold" pitchFamily="2" charset="77"/>
                <a:ea typeface="League Spartan" charset="0"/>
                <a:cs typeface="Poppins SemiBold" pitchFamily="2" charset="77"/>
              </a:rPr>
              <a:t>Manual de formalización de crédito hipotecario en sistema Presto.</a:t>
            </a:r>
          </a:p>
        </p:txBody>
      </p:sp>
    </p:spTree>
    <p:extLst>
      <p:ext uri="{BB962C8B-B14F-4D97-AF65-F5344CB8AC3E}">
        <p14:creationId xmlns:p14="http://schemas.microsoft.com/office/powerpoint/2010/main" val="27669453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7539</TotalTime>
  <Words>5499</Words>
  <Application>Microsoft Office PowerPoint</Application>
  <PresentationFormat>Panorámica</PresentationFormat>
  <Paragraphs>1254</Paragraphs>
  <Slides>93</Slides>
  <Notes>79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93</vt:i4>
      </vt:variant>
    </vt:vector>
  </HeadingPairs>
  <TitlesOfParts>
    <vt:vector size="102" baseType="lpstr">
      <vt:lpstr>Arial</vt:lpstr>
      <vt:lpstr>Calibri</vt:lpstr>
      <vt:lpstr>Calibri Light</vt:lpstr>
      <vt:lpstr>Noto Sans</vt:lpstr>
      <vt:lpstr>Poppins SemiBold</vt:lpstr>
      <vt:lpstr>Scotia</vt:lpstr>
      <vt:lpstr>Scotia Headline</vt:lpstr>
      <vt:lpstr>Wingdings</vt:lpstr>
      <vt:lpstr>Tema de Office</vt:lpstr>
      <vt:lpstr>Presentación de PowerPoint</vt:lpstr>
      <vt:lpstr>¡Te damos la bienvenida a PRESTO 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Jimena Martìnez</dc:creator>
  <cp:lastModifiedBy>Ferrel Velazquez, Adrian</cp:lastModifiedBy>
  <cp:revision>64</cp:revision>
  <dcterms:created xsi:type="dcterms:W3CDTF">2023-02-07T00:05:01Z</dcterms:created>
  <dcterms:modified xsi:type="dcterms:W3CDTF">2023-08-08T19:48:29Z</dcterms:modified>
</cp:coreProperties>
</file>